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5143500" type="screen16x9"/>
  <p:notesSz cx="6858000" cy="9144000"/>
  <p:embeddedFontLst>
    <p:embeddedFont>
      <p:font typeface="Barlow Condensed" panose="020B0604020202020204" charset="0"/>
      <p:regular r:id="rId38"/>
      <p:bold r:id="rId39"/>
      <p:italic r:id="rId40"/>
      <p:boldItalic r:id="rId41"/>
    </p:embeddedFont>
    <p:embeddedFont>
      <p:font typeface="Cabin"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Merriweather" panose="020B0604020202020204" charset="0"/>
      <p:regular r:id="rId50"/>
      <p:bold r:id="rId51"/>
      <p:italic r:id="rId52"/>
      <p:boldItalic r:id="rId53"/>
    </p:embeddedFont>
    <p:embeddedFont>
      <p:font typeface="Merriweather Light" panose="020B0604020202020204" charset="0"/>
      <p:regular r:id="rId54"/>
      <p:bold r:id="rId55"/>
      <p:italic r:id="rId56"/>
      <p:boldItalic r:id="rId57"/>
    </p:embeddedFont>
    <p:embeddedFont>
      <p:font typeface="Quicksand" panose="020B0604020202020204" charset="0"/>
      <p:regular r:id="rId58"/>
      <p:bold r:id="rId59"/>
    </p:embeddedFont>
    <p:embeddedFont>
      <p:font typeface="Rockwell" panose="02060603020205020403"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52">
          <p15:clr>
            <a:srgbClr val="A4A3A4"/>
          </p15:clr>
        </p15:guide>
        <p15:guide id="2" pos="281">
          <p15:clr>
            <a:srgbClr val="A4A3A4"/>
          </p15:clr>
        </p15:guide>
        <p15:guide id="3" pos="4819">
          <p15:clr>
            <a:srgbClr val="9AA0A6"/>
          </p15:clr>
        </p15:guide>
        <p15:guide id="4" orient="horz" pos="28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FC0F9A-B785-4F4B-BB25-45E6D7FD4CF1}">
  <a:tblStyle styleId="{1CFC0F9A-B785-4F4B-BB25-45E6D7FD4C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15993B9-B06A-4A94-91FA-C8551F9D095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90"/>
      </p:cViewPr>
      <p:guideLst>
        <p:guide orient="horz" pos="2952"/>
        <p:guide pos="281"/>
        <p:guide pos="4819"/>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53e857b3a6_0_6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153e857b3a6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53e857b3a6_0_1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153e857b3a6_0_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53e857b3a6_0_1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153e857b3a6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53e857b3a6_0_1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53e857b3a6_0_1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53e857b3a6_0_1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53e857b3a6_0_1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53e857b3a6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35% Approaches</a:t>
            </a:r>
            <a:endParaRPr/>
          </a:p>
        </p:txBody>
      </p:sp>
      <p:sp>
        <p:nvSpPr>
          <p:cNvPr id="791" name="Google Shape;791;g153e857b3a6_0_1365: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53e857b3a6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0" name="Google Shape;800;g153e857b3a6_0_1371: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53e857b3a6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0" name="Google Shape;810;g153e857b3a6_0_1377: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53e857b3a6_0_1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0" name="Google Shape;820;g153e857b3a6_0_1383: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53e857b3a6_0_1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53e857b3a6_0_1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53e857b3a6_0_1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53e857b3a6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3cd0012970_0_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3cd0012970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53e857b3a6_0_1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53e857b3a6_0_1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the TSL document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53e857b3a6_0_1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153e857b3a6_0_1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53e857b3a6_0_1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53e857b3a6_0_1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53e857b3a6_0_1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53e857b3a6_0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the average of 2nd and 3rd- 686/1317 = 52%</a:t>
            </a:r>
            <a:endParaRPr/>
          </a:p>
          <a:p>
            <a:pPr marL="0" lvl="0" indent="0" algn="l" rtl="0">
              <a:spcBef>
                <a:spcPts val="0"/>
              </a:spcBef>
              <a:spcAft>
                <a:spcPts val="0"/>
              </a:spcAft>
              <a:buNone/>
            </a:pPr>
            <a:r>
              <a:rPr lang="en"/>
              <a:t>Second - 56% Benchmark or Above</a:t>
            </a:r>
            <a:endParaRPr/>
          </a:p>
          <a:p>
            <a:pPr marL="0" lvl="0" indent="0" algn="l" rtl="0">
              <a:spcBef>
                <a:spcPts val="0"/>
              </a:spcBef>
              <a:spcAft>
                <a:spcPts val="0"/>
              </a:spcAft>
              <a:buNone/>
            </a:pPr>
            <a:r>
              <a:rPr lang="en"/>
              <a:t>Third - 53% Benchmark or Above </a:t>
            </a:r>
            <a:endParaRPr/>
          </a:p>
          <a:p>
            <a:pPr marL="0" lvl="0" indent="0" algn="l" rtl="0">
              <a:spcBef>
                <a:spcPts val="0"/>
              </a:spcBef>
              <a:spcAft>
                <a:spcPts val="0"/>
              </a:spcAft>
              <a:buNone/>
            </a:pPr>
            <a:r>
              <a:rPr lang="en"/>
              <a:t>Avg.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53e857b3a6_0_1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53e857b3a6_0_1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53e857b3a6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53e857b3a6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53e857b3a6_0_1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53e857b3a6_0_1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53e857b3a6_0_1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35% Approaches</a:t>
            </a:r>
            <a:endParaRPr/>
          </a:p>
        </p:txBody>
      </p:sp>
      <p:sp>
        <p:nvSpPr>
          <p:cNvPr id="897" name="Google Shape;897;g153e857b3a6_0_1492: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53e857b3a6_0_1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5" name="Google Shape;905;g153e857b3a6_0_1498: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53e857b3a6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BOY - 96% approaches 3% early on grade level - 3%= 99%. </a:t>
            </a:r>
            <a:r>
              <a:rPr lang="en">
                <a:highlight>
                  <a:srgbClr val="D9EAD3"/>
                </a:highlight>
              </a:rPr>
              <a:t>BOY meets the 2023 AND 2024 goal</a:t>
            </a:r>
            <a:endParaRPr>
              <a:highlight>
                <a:srgbClr val="D9EAD3"/>
              </a:highlight>
            </a:endParaRPr>
          </a:p>
        </p:txBody>
      </p:sp>
      <p:sp>
        <p:nvSpPr>
          <p:cNvPr id="915" name="Google Shape;915;g153e857b3a6_0_1505: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53e857b3a6_0_1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53e857b3a6_0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53e857b3a6_0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BOY - 64% approaches  early on grade level - 2%= 66%.  </a:t>
            </a:r>
            <a:r>
              <a:rPr lang="en">
                <a:solidFill>
                  <a:schemeClr val="dk1"/>
                </a:solidFill>
                <a:highlight>
                  <a:srgbClr val="FFF2CC"/>
                </a:highlight>
              </a:rPr>
              <a:t>BOY data is 4% short of the EOY goal </a:t>
            </a:r>
            <a:endParaRPr>
              <a:highlight>
                <a:srgbClr val="FFF2CC"/>
              </a:highlight>
            </a:endParaRPr>
          </a:p>
        </p:txBody>
      </p:sp>
      <p:sp>
        <p:nvSpPr>
          <p:cNvPr id="924" name="Google Shape;924;g153e857b3a6_0_1558: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53e857b3a6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2nd - 40% approaches early on grade level 2% = 42% </a:t>
            </a:r>
            <a:endParaRPr/>
          </a:p>
          <a:p>
            <a:pPr marL="0" lvl="0" indent="0" algn="l" rtl="0">
              <a:spcBef>
                <a:spcPts val="0"/>
              </a:spcBef>
              <a:spcAft>
                <a:spcPts val="0"/>
              </a:spcAft>
              <a:buClr>
                <a:schemeClr val="dk1"/>
              </a:buClr>
              <a:buSzPts val="1100"/>
              <a:buFont typeface="Arial"/>
              <a:buNone/>
            </a:pPr>
            <a:r>
              <a:rPr lang="en"/>
              <a:t>3rd - 49% approaches early on grade level 6% = 55%</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2nd- 3rd BOY 49% (avg. of 2nd and 3rd approaches early on grade level)</a:t>
            </a:r>
            <a:r>
              <a:rPr lang="en">
                <a:highlight>
                  <a:srgbClr val="FCE5CD"/>
                </a:highlight>
              </a:rPr>
              <a:t> 21% short from the 2023 EOY Goal</a:t>
            </a:r>
            <a:endParaRPr>
              <a:highlight>
                <a:srgbClr val="FCE5CD"/>
              </a:highlight>
            </a:endParaRPr>
          </a:p>
        </p:txBody>
      </p:sp>
      <p:sp>
        <p:nvSpPr>
          <p:cNvPr id="933" name="Google Shape;933;g153e857b3a6_0_1511:notes"/>
          <p:cNvSpPr>
            <a:spLocks noGrp="1" noRot="1" noChangeAspect="1"/>
          </p:cNvSpPr>
          <p:nvPr>
            <p:ph type="sldImg" idx="2"/>
          </p:nvPr>
        </p:nvSpPr>
        <p:spPr>
          <a:xfrm>
            <a:off x="397565" y="685488"/>
            <a:ext cx="60645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53e857b3a6_0_1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153e857b3a6_0_1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53e857b3a6_0_1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153e857b3a6_0_1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53e857b3a6_0_1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53e857b3a6_0_1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528cb92f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528cb92f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53e857b3a6_0_1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153e857b3a6_0_1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53e857b3a6_0_1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53e857b3a6_0_1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153e857b3a6_0_1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153e857b3a6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53e857b3a6_0_1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53e857b3a6_0_1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53e857b3a6_0_1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153e857b3a6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69400" y="744575"/>
            <a:ext cx="7188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69400" y="2834125"/>
            <a:ext cx="7188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69400" y="445025"/>
            <a:ext cx="7188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469400" y="2734925"/>
            <a:ext cx="7188600" cy="19635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469400" y="2698175"/>
            <a:ext cx="7188600" cy="700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4100"/>
              <a:buNone/>
              <a:defRPr sz="4100"/>
            </a:lvl2pPr>
            <a:lvl3pPr lvl="2" algn="ctr" rtl="0">
              <a:spcBef>
                <a:spcPts val="0"/>
              </a:spcBef>
              <a:spcAft>
                <a:spcPts val="0"/>
              </a:spcAft>
              <a:buSzPts val="4100"/>
              <a:buNone/>
              <a:defRPr sz="4100"/>
            </a:lvl3pPr>
            <a:lvl4pPr lvl="3" algn="ctr" rtl="0">
              <a:spcBef>
                <a:spcPts val="0"/>
              </a:spcBef>
              <a:spcAft>
                <a:spcPts val="0"/>
              </a:spcAft>
              <a:buSzPts val="4100"/>
              <a:buNone/>
              <a:defRPr sz="4100"/>
            </a:lvl4pPr>
            <a:lvl5pPr lvl="4" algn="ctr" rtl="0">
              <a:spcBef>
                <a:spcPts val="0"/>
              </a:spcBef>
              <a:spcAft>
                <a:spcPts val="0"/>
              </a:spcAft>
              <a:buSzPts val="4100"/>
              <a:buNone/>
              <a:defRPr sz="4100"/>
            </a:lvl5pPr>
            <a:lvl6pPr lvl="5" algn="ctr" rtl="0">
              <a:spcBef>
                <a:spcPts val="0"/>
              </a:spcBef>
              <a:spcAft>
                <a:spcPts val="0"/>
              </a:spcAft>
              <a:buSzPts val="4100"/>
              <a:buNone/>
              <a:defRPr sz="4100"/>
            </a:lvl6pPr>
            <a:lvl7pPr lvl="6" algn="ctr" rtl="0">
              <a:spcBef>
                <a:spcPts val="0"/>
              </a:spcBef>
              <a:spcAft>
                <a:spcPts val="0"/>
              </a:spcAft>
              <a:buSzPts val="4100"/>
              <a:buNone/>
              <a:defRPr sz="4100"/>
            </a:lvl7pPr>
            <a:lvl8pPr lvl="7" algn="ctr" rtl="0">
              <a:spcBef>
                <a:spcPts val="0"/>
              </a:spcBef>
              <a:spcAft>
                <a:spcPts val="0"/>
              </a:spcAft>
              <a:buSzPts val="4100"/>
              <a:buNone/>
              <a:defRPr sz="4100"/>
            </a:lvl8pPr>
            <a:lvl9pPr lvl="8" algn="ctr" rtl="0">
              <a:spcBef>
                <a:spcPts val="0"/>
              </a:spcBef>
              <a:spcAft>
                <a:spcPts val="0"/>
              </a:spcAft>
              <a:buSzPts val="4100"/>
              <a:buNone/>
              <a:defRPr sz="4100"/>
            </a:lvl9pPr>
          </a:lstStyle>
          <a:p>
            <a:endParaRPr/>
          </a:p>
        </p:txBody>
      </p:sp>
      <p:sp>
        <p:nvSpPr>
          <p:cNvPr id="59" name="Google Shape;59;p14"/>
          <p:cNvSpPr txBox="1">
            <a:spLocks noGrp="1"/>
          </p:cNvSpPr>
          <p:nvPr>
            <p:ph type="subTitle" idx="1"/>
          </p:nvPr>
        </p:nvSpPr>
        <p:spPr>
          <a:xfrm>
            <a:off x="469400" y="3661350"/>
            <a:ext cx="7188600" cy="794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 name="Google Shape;60;p14"/>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4"/>
          <p:cNvSpPr>
            <a:spLocks noGrp="1"/>
          </p:cNvSpPr>
          <p:nvPr>
            <p:ph type="pic" idx="2"/>
          </p:nvPr>
        </p:nvSpPr>
        <p:spPr>
          <a:xfrm>
            <a:off x="0" y="-11625"/>
            <a:ext cx="8109900" cy="24981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ext Only)"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69400" y="2150850"/>
            <a:ext cx="7188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with Image" type="tx">
  <p:cSld name="TITLE_AND_BODY">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6"/>
          <p:cNvSpPr>
            <a:spLocks noGrp="1"/>
          </p:cNvSpPr>
          <p:nvPr>
            <p:ph type="pic" idx="2"/>
          </p:nvPr>
        </p:nvSpPr>
        <p:spPr>
          <a:xfrm>
            <a:off x="5751300" y="-11625"/>
            <a:ext cx="3393000" cy="5155200"/>
          </a:xfrm>
          <a:prstGeom prst="rect">
            <a:avLst/>
          </a:prstGeom>
          <a:noFill/>
          <a:ln>
            <a:noFill/>
          </a:ln>
        </p:spPr>
      </p:sp>
      <p:sp>
        <p:nvSpPr>
          <p:cNvPr id="67" name="Google Shape;67;p16"/>
          <p:cNvSpPr txBox="1">
            <a:spLocks noGrp="1"/>
          </p:cNvSpPr>
          <p:nvPr>
            <p:ph type="title"/>
          </p:nvPr>
        </p:nvSpPr>
        <p:spPr>
          <a:xfrm>
            <a:off x="469500" y="445025"/>
            <a:ext cx="4806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6"/>
          <p:cNvSpPr txBox="1">
            <a:spLocks noGrp="1"/>
          </p:cNvSpPr>
          <p:nvPr>
            <p:ph type="body" idx="1"/>
          </p:nvPr>
        </p:nvSpPr>
        <p:spPr>
          <a:xfrm>
            <a:off x="469500" y="1276775"/>
            <a:ext cx="4806600" cy="27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9" name="Google Shape;69;p16"/>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469500" y="445025"/>
            <a:ext cx="7188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7"/>
          <p:cNvSpPr txBox="1">
            <a:spLocks noGrp="1"/>
          </p:cNvSpPr>
          <p:nvPr>
            <p:ph type="body" idx="1"/>
          </p:nvPr>
        </p:nvSpPr>
        <p:spPr>
          <a:xfrm>
            <a:off x="469400" y="1282075"/>
            <a:ext cx="35595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3" name="Google Shape;73;p17"/>
          <p:cNvSpPr txBox="1">
            <a:spLocks noGrp="1"/>
          </p:cNvSpPr>
          <p:nvPr>
            <p:ph type="body" idx="2"/>
          </p:nvPr>
        </p:nvSpPr>
        <p:spPr>
          <a:xfrm>
            <a:off x="4311500" y="1282075"/>
            <a:ext cx="33465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4" name="Google Shape;74;p17"/>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with Image" type="titleOnly">
  <p:cSld name="TITLE_ONLY">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469500" y="445025"/>
            <a:ext cx="48171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8"/>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8"/>
          <p:cNvSpPr>
            <a:spLocks noGrp="1"/>
          </p:cNvSpPr>
          <p:nvPr>
            <p:ph type="pic" idx="2"/>
          </p:nvPr>
        </p:nvSpPr>
        <p:spPr>
          <a:xfrm>
            <a:off x="5762925" y="0"/>
            <a:ext cx="3381000" cy="51435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with one column text">
  <p:cSld name="ONE_COLUMN_TEXT">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9"/>
          <p:cNvSpPr txBox="1">
            <a:spLocks noGrp="1"/>
          </p:cNvSpPr>
          <p:nvPr>
            <p:ph type="title"/>
          </p:nvPr>
        </p:nvSpPr>
        <p:spPr>
          <a:xfrm>
            <a:off x="4415150" y="445025"/>
            <a:ext cx="3357900" cy="554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 name="Google Shape;82;p19"/>
          <p:cNvSpPr txBox="1">
            <a:spLocks noGrp="1"/>
          </p:cNvSpPr>
          <p:nvPr>
            <p:ph type="body" idx="1"/>
          </p:nvPr>
        </p:nvSpPr>
        <p:spPr>
          <a:xfrm>
            <a:off x="4461625" y="1301300"/>
            <a:ext cx="3311400" cy="3361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lt2"/>
              </a:buClr>
              <a:buSzPts val="1800"/>
              <a:buChar char="●"/>
              <a:defRPr>
                <a:solidFill>
                  <a:schemeClr val="lt2"/>
                </a:solidFill>
              </a:defRPr>
            </a:lvl1pPr>
            <a:lvl2pPr marL="914400" lvl="1" indent="-317500" rtl="0">
              <a:spcBef>
                <a:spcPts val="0"/>
              </a:spcBef>
              <a:spcAft>
                <a:spcPts val="0"/>
              </a:spcAft>
              <a:buClr>
                <a:schemeClr val="lt2"/>
              </a:buClr>
              <a:buSzPts val="1400"/>
              <a:buChar char="○"/>
              <a:defRPr>
                <a:solidFill>
                  <a:schemeClr val="lt2"/>
                </a:solidFill>
              </a:defRPr>
            </a:lvl2pPr>
            <a:lvl3pPr marL="1371600" lvl="2" indent="-317500" rtl="0">
              <a:spcBef>
                <a:spcPts val="0"/>
              </a:spcBef>
              <a:spcAft>
                <a:spcPts val="0"/>
              </a:spcAft>
              <a:buClr>
                <a:schemeClr val="lt2"/>
              </a:buClr>
              <a:buSzPts val="1400"/>
              <a:buChar char="■"/>
              <a:defRPr>
                <a:solidFill>
                  <a:schemeClr val="lt2"/>
                </a:solidFill>
              </a:defRPr>
            </a:lvl3pPr>
            <a:lvl4pPr marL="1828800" lvl="3" indent="-317500" rtl="0">
              <a:spcBef>
                <a:spcPts val="0"/>
              </a:spcBef>
              <a:spcAft>
                <a:spcPts val="0"/>
              </a:spcAft>
              <a:buClr>
                <a:schemeClr val="lt2"/>
              </a:buClr>
              <a:buSzPts val="1400"/>
              <a:buChar char="●"/>
              <a:defRPr>
                <a:solidFill>
                  <a:schemeClr val="lt2"/>
                </a:solidFill>
              </a:defRPr>
            </a:lvl4pPr>
            <a:lvl5pPr marL="2286000" lvl="4" indent="-317500" rtl="0">
              <a:spcBef>
                <a:spcPts val="0"/>
              </a:spcBef>
              <a:spcAft>
                <a:spcPts val="0"/>
              </a:spcAft>
              <a:buClr>
                <a:schemeClr val="lt2"/>
              </a:buClr>
              <a:buSzPts val="1400"/>
              <a:buChar char="○"/>
              <a:defRPr>
                <a:solidFill>
                  <a:schemeClr val="lt2"/>
                </a:solidFill>
              </a:defRPr>
            </a:lvl5pPr>
            <a:lvl6pPr marL="2743200" lvl="5" indent="-317500" rtl="0">
              <a:spcBef>
                <a:spcPts val="0"/>
              </a:spcBef>
              <a:spcAft>
                <a:spcPts val="0"/>
              </a:spcAft>
              <a:buClr>
                <a:schemeClr val="lt2"/>
              </a:buClr>
              <a:buSzPts val="1400"/>
              <a:buChar char="■"/>
              <a:defRPr>
                <a:solidFill>
                  <a:schemeClr val="lt2"/>
                </a:solidFill>
              </a:defRPr>
            </a:lvl6pPr>
            <a:lvl7pPr marL="3200400" lvl="6" indent="-317500" rtl="0">
              <a:spcBef>
                <a:spcPts val="0"/>
              </a:spcBef>
              <a:spcAft>
                <a:spcPts val="0"/>
              </a:spcAft>
              <a:buClr>
                <a:schemeClr val="lt2"/>
              </a:buClr>
              <a:buSzPts val="1400"/>
              <a:buChar char="●"/>
              <a:defRPr>
                <a:solidFill>
                  <a:schemeClr val="lt2"/>
                </a:solidFill>
              </a:defRPr>
            </a:lvl7pPr>
            <a:lvl8pPr marL="3657600" lvl="7" indent="-317500" rtl="0">
              <a:spcBef>
                <a:spcPts val="0"/>
              </a:spcBef>
              <a:spcAft>
                <a:spcPts val="0"/>
              </a:spcAft>
              <a:buClr>
                <a:schemeClr val="lt2"/>
              </a:buClr>
              <a:buSzPts val="1400"/>
              <a:buChar char="○"/>
              <a:defRPr>
                <a:solidFill>
                  <a:schemeClr val="lt2"/>
                </a:solidFill>
              </a:defRPr>
            </a:lvl8pPr>
            <a:lvl9pPr marL="4114800" lvl="8" indent="-317500" rtl="0">
              <a:spcBef>
                <a:spcPts val="0"/>
              </a:spcBef>
              <a:spcAft>
                <a:spcPts val="0"/>
              </a:spcAft>
              <a:buClr>
                <a:schemeClr val="lt2"/>
              </a:buClr>
              <a:buSzPts val="1400"/>
              <a:buChar char="■"/>
              <a:defRPr>
                <a:solidFill>
                  <a:schemeClr val="lt2"/>
                </a:solidFill>
              </a:defRPr>
            </a:lvl9pPr>
          </a:lstStyle>
          <a:p>
            <a:endParaRPr/>
          </a:p>
        </p:txBody>
      </p:sp>
      <p:sp>
        <p:nvSpPr>
          <p:cNvPr id="83" name="Google Shape;83;p19"/>
          <p:cNvSpPr>
            <a:spLocks noGrp="1"/>
          </p:cNvSpPr>
          <p:nvPr>
            <p:ph type="pic" idx="2"/>
          </p:nvPr>
        </p:nvSpPr>
        <p:spPr>
          <a:xfrm>
            <a:off x="0" y="-11625"/>
            <a:ext cx="4008600" cy="5143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469400" y="450150"/>
            <a:ext cx="7083000" cy="804600"/>
          </a:xfrm>
          <a:prstGeom prst="rect">
            <a:avLst/>
          </a:prstGeom>
        </p:spPr>
        <p:txBody>
          <a:bodyPr spcFirstLastPara="1" wrap="square" lIns="91425" tIns="91425" rIns="91425" bIns="91425" anchor="ctr" anchorCtr="0">
            <a:norm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86" name="Google Shape;86;p20"/>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20"/>
          <p:cNvSpPr txBox="1">
            <a:spLocks noGrp="1"/>
          </p:cNvSpPr>
          <p:nvPr>
            <p:ph type="body" idx="1"/>
          </p:nvPr>
        </p:nvSpPr>
        <p:spPr>
          <a:xfrm>
            <a:off x="469400" y="2021675"/>
            <a:ext cx="7083000" cy="2765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Image and description">
  <p:cSld name="SECTION_TITLE_AND_DESCRIPTION">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4415150" y="445025"/>
            <a:ext cx="3357900" cy="554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666666"/>
              </a:buClr>
              <a:buSzPts val="2000"/>
              <a:buNone/>
              <a:defRPr sz="2000">
                <a:solidFill>
                  <a:srgbClr val="666666"/>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0" name="Google Shape;90;p21"/>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21"/>
          <p:cNvSpPr txBox="1">
            <a:spLocks noGrp="1"/>
          </p:cNvSpPr>
          <p:nvPr>
            <p:ph type="subTitle" idx="1"/>
          </p:nvPr>
        </p:nvSpPr>
        <p:spPr>
          <a:xfrm>
            <a:off x="4415150" y="1173500"/>
            <a:ext cx="3357900" cy="6042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666666"/>
              </a:buClr>
              <a:buSzPts val="1700"/>
              <a:buNone/>
              <a:defRPr sz="1700">
                <a:solidFill>
                  <a:srgbClr val="666666"/>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a:endParaRPr/>
          </a:p>
        </p:txBody>
      </p:sp>
      <p:sp>
        <p:nvSpPr>
          <p:cNvPr id="92" name="Google Shape;92;p21"/>
          <p:cNvSpPr txBox="1">
            <a:spLocks noGrp="1"/>
          </p:cNvSpPr>
          <p:nvPr>
            <p:ph type="body" idx="2"/>
          </p:nvPr>
        </p:nvSpPr>
        <p:spPr>
          <a:xfrm>
            <a:off x="4461625" y="1940350"/>
            <a:ext cx="3311400" cy="2722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666666"/>
              </a:buClr>
              <a:buSzPts val="1800"/>
              <a:buChar char="●"/>
              <a:defRPr>
                <a:solidFill>
                  <a:srgbClr val="666666"/>
                </a:solidFill>
              </a:defRPr>
            </a:lvl1pPr>
            <a:lvl2pPr marL="914400" lvl="1" indent="-317500" rtl="0">
              <a:spcBef>
                <a:spcPts val="0"/>
              </a:spcBef>
              <a:spcAft>
                <a:spcPts val="0"/>
              </a:spcAft>
              <a:buClr>
                <a:srgbClr val="666666"/>
              </a:buClr>
              <a:buSzPts val="1400"/>
              <a:buChar char="○"/>
              <a:defRPr>
                <a:solidFill>
                  <a:srgbClr val="666666"/>
                </a:solidFill>
              </a:defRPr>
            </a:lvl2pPr>
            <a:lvl3pPr marL="1371600" lvl="2" indent="-317500" rtl="0">
              <a:spcBef>
                <a:spcPts val="0"/>
              </a:spcBef>
              <a:spcAft>
                <a:spcPts val="0"/>
              </a:spcAft>
              <a:buClr>
                <a:srgbClr val="666666"/>
              </a:buClr>
              <a:buSzPts val="1400"/>
              <a:buChar char="■"/>
              <a:defRPr>
                <a:solidFill>
                  <a:srgbClr val="666666"/>
                </a:solidFill>
              </a:defRPr>
            </a:lvl3pPr>
            <a:lvl4pPr marL="1828800" lvl="3" indent="-317500" rtl="0">
              <a:spcBef>
                <a:spcPts val="0"/>
              </a:spcBef>
              <a:spcAft>
                <a:spcPts val="0"/>
              </a:spcAft>
              <a:buClr>
                <a:srgbClr val="666666"/>
              </a:buClr>
              <a:buSzPts val="1400"/>
              <a:buChar char="●"/>
              <a:defRPr>
                <a:solidFill>
                  <a:srgbClr val="666666"/>
                </a:solidFill>
              </a:defRPr>
            </a:lvl4pPr>
            <a:lvl5pPr marL="2286000" lvl="4" indent="-317500" rtl="0">
              <a:spcBef>
                <a:spcPts val="0"/>
              </a:spcBef>
              <a:spcAft>
                <a:spcPts val="0"/>
              </a:spcAft>
              <a:buClr>
                <a:srgbClr val="666666"/>
              </a:buClr>
              <a:buSzPts val="1400"/>
              <a:buChar char="○"/>
              <a:defRPr>
                <a:solidFill>
                  <a:srgbClr val="666666"/>
                </a:solidFill>
              </a:defRPr>
            </a:lvl5pPr>
            <a:lvl6pPr marL="2743200" lvl="5" indent="-317500" rtl="0">
              <a:spcBef>
                <a:spcPts val="0"/>
              </a:spcBef>
              <a:spcAft>
                <a:spcPts val="0"/>
              </a:spcAft>
              <a:buClr>
                <a:srgbClr val="666666"/>
              </a:buClr>
              <a:buSzPts val="1400"/>
              <a:buChar char="■"/>
              <a:defRPr>
                <a:solidFill>
                  <a:srgbClr val="666666"/>
                </a:solidFill>
              </a:defRPr>
            </a:lvl6pPr>
            <a:lvl7pPr marL="3200400" lvl="6" indent="-317500" rtl="0">
              <a:spcBef>
                <a:spcPts val="0"/>
              </a:spcBef>
              <a:spcAft>
                <a:spcPts val="0"/>
              </a:spcAft>
              <a:buClr>
                <a:srgbClr val="666666"/>
              </a:buClr>
              <a:buSzPts val="1400"/>
              <a:buChar char="●"/>
              <a:defRPr>
                <a:solidFill>
                  <a:srgbClr val="666666"/>
                </a:solidFill>
              </a:defRPr>
            </a:lvl7pPr>
            <a:lvl8pPr marL="3657600" lvl="7" indent="-317500" rtl="0">
              <a:spcBef>
                <a:spcPts val="0"/>
              </a:spcBef>
              <a:spcAft>
                <a:spcPts val="0"/>
              </a:spcAft>
              <a:buClr>
                <a:srgbClr val="666666"/>
              </a:buClr>
              <a:buSzPts val="1400"/>
              <a:buChar char="○"/>
              <a:defRPr>
                <a:solidFill>
                  <a:srgbClr val="666666"/>
                </a:solidFill>
              </a:defRPr>
            </a:lvl8pPr>
            <a:lvl9pPr marL="4114800" lvl="8" indent="-317500" rtl="0">
              <a:spcBef>
                <a:spcPts val="0"/>
              </a:spcBef>
              <a:spcAft>
                <a:spcPts val="0"/>
              </a:spcAft>
              <a:buClr>
                <a:srgbClr val="666666"/>
              </a:buClr>
              <a:buSzPts val="1400"/>
              <a:buChar char="■"/>
              <a:defRPr>
                <a:solidFill>
                  <a:srgbClr val="666666"/>
                </a:solidFill>
              </a:defRPr>
            </a:lvl9pPr>
          </a:lstStyle>
          <a:p>
            <a:endParaRPr/>
          </a:p>
        </p:txBody>
      </p:sp>
      <p:sp>
        <p:nvSpPr>
          <p:cNvPr id="93" name="Google Shape;93;p21"/>
          <p:cNvSpPr>
            <a:spLocks noGrp="1"/>
          </p:cNvSpPr>
          <p:nvPr>
            <p:ph type="pic" idx="3"/>
          </p:nvPr>
        </p:nvSpPr>
        <p:spPr>
          <a:xfrm>
            <a:off x="534475" y="511225"/>
            <a:ext cx="3067200" cy="39039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int ISD_Blue_01"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69400" y="2150850"/>
            <a:ext cx="7188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with Caption">
  <p:cSld name="CAPTION_ONLY">
    <p:spTree>
      <p:nvGrpSpPr>
        <p:cNvPr id="1" name="Shape 94"/>
        <p:cNvGrpSpPr/>
        <p:nvPr/>
      </p:nvGrpSpPr>
      <p:grpSpPr>
        <a:xfrm>
          <a:off x="0" y="0"/>
          <a:ext cx="0" cy="0"/>
          <a:chOff x="0" y="0"/>
          <a:chExt cx="0" cy="0"/>
        </a:xfrm>
      </p:grpSpPr>
      <p:sp>
        <p:nvSpPr>
          <p:cNvPr id="95" name="Google Shape;95;p22"/>
          <p:cNvSpPr txBox="1">
            <a:spLocks noGrp="1"/>
          </p:cNvSpPr>
          <p:nvPr>
            <p:ph type="body" idx="1"/>
          </p:nvPr>
        </p:nvSpPr>
        <p:spPr>
          <a:xfrm>
            <a:off x="418275" y="3924225"/>
            <a:ext cx="7239900" cy="7743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6" name="Google Shape;96;p22"/>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22"/>
          <p:cNvSpPr>
            <a:spLocks noGrp="1"/>
          </p:cNvSpPr>
          <p:nvPr>
            <p:ph type="pic" idx="2"/>
          </p:nvPr>
        </p:nvSpPr>
        <p:spPr>
          <a:xfrm>
            <a:off x="418275" y="445025"/>
            <a:ext cx="7239900" cy="33891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23"/>
          <p:cNvSpPr txBox="1">
            <a:spLocks noGrp="1"/>
          </p:cNvSpPr>
          <p:nvPr>
            <p:ph type="title" hasCustomPrompt="1"/>
          </p:nvPr>
        </p:nvSpPr>
        <p:spPr>
          <a:xfrm>
            <a:off x="469400" y="445025"/>
            <a:ext cx="7188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 name="Google Shape;100;p23"/>
          <p:cNvSpPr txBox="1">
            <a:spLocks noGrp="1"/>
          </p:cNvSpPr>
          <p:nvPr>
            <p:ph type="body" idx="1"/>
          </p:nvPr>
        </p:nvSpPr>
        <p:spPr>
          <a:xfrm>
            <a:off x="469400" y="2734925"/>
            <a:ext cx="7188600" cy="19635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1" name="Google Shape;101;p23"/>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24"/>
          <p:cNvSpPr txBox="1">
            <a:spLocks noGrp="1"/>
          </p:cNvSpPr>
          <p:nvPr>
            <p:ph type="sldNum" idx="12"/>
          </p:nvPr>
        </p:nvSpPr>
        <p:spPr>
          <a:xfrm>
            <a:off x="8734425" y="4729175"/>
            <a:ext cx="286800" cy="3276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CUSTOM_10">
    <p:spTree>
      <p:nvGrpSpPr>
        <p:cNvPr id="1" name="Shape 104"/>
        <p:cNvGrpSpPr/>
        <p:nvPr/>
      </p:nvGrpSpPr>
      <p:grpSpPr>
        <a:xfrm>
          <a:off x="0" y="0"/>
          <a:ext cx="0" cy="0"/>
          <a:chOff x="0" y="0"/>
          <a:chExt cx="0" cy="0"/>
        </a:xfrm>
      </p:grpSpPr>
      <p:sp>
        <p:nvSpPr>
          <p:cNvPr id="105" name="Google Shape;105;p25"/>
          <p:cNvSpPr/>
          <p:nvPr/>
        </p:nvSpPr>
        <p:spPr>
          <a:xfrm>
            <a:off x="-261097" y="-394100"/>
            <a:ext cx="3003533" cy="3657362"/>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6" name="Google Shape;106;p25"/>
          <p:cNvSpPr/>
          <p:nvPr/>
        </p:nvSpPr>
        <p:spPr>
          <a:xfrm>
            <a:off x="3751729" y="-67235"/>
            <a:ext cx="5392500" cy="3765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07" name="Google Shape;107;p25"/>
          <p:cNvSpPr/>
          <p:nvPr/>
        </p:nvSpPr>
        <p:spPr>
          <a:xfrm>
            <a:off x="325041" y="-132872"/>
            <a:ext cx="8416129" cy="5655509"/>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8" name="Google Shape;108;p25"/>
          <p:cNvSpPr/>
          <p:nvPr/>
        </p:nvSpPr>
        <p:spPr>
          <a:xfrm rot="-1662250" flipH="1">
            <a:off x="1349848" y="226248"/>
            <a:ext cx="7426492" cy="5071545"/>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09" name="Google Shape;109;p25"/>
          <p:cNvSpPr/>
          <p:nvPr/>
        </p:nvSpPr>
        <p:spPr>
          <a:xfrm rot="-10317056">
            <a:off x="6198759" y="1598819"/>
            <a:ext cx="3003083" cy="3656813"/>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10" name="Google Shape;110;p25"/>
          <p:cNvSpPr/>
          <p:nvPr/>
        </p:nvSpPr>
        <p:spPr>
          <a:xfrm>
            <a:off x="-862331" y="-2566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11" name="Google Shape;111;p25"/>
          <p:cNvSpPr/>
          <p:nvPr/>
        </p:nvSpPr>
        <p:spPr>
          <a:xfrm>
            <a:off x="-748031" y="-1423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12" name="Google Shape;112;p25"/>
          <p:cNvSpPr/>
          <p:nvPr/>
        </p:nvSpPr>
        <p:spPr>
          <a:xfrm>
            <a:off x="-633731" y="-280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113" name="Google Shape;113;p25"/>
          <p:cNvGrpSpPr/>
          <p:nvPr/>
        </p:nvGrpSpPr>
        <p:grpSpPr>
          <a:xfrm>
            <a:off x="7615126" y="2136779"/>
            <a:ext cx="1827941" cy="1683029"/>
            <a:chOff x="4876277" y="2305179"/>
            <a:chExt cx="2437255" cy="2244038"/>
          </a:xfrm>
        </p:grpSpPr>
        <p:sp>
          <p:nvSpPr>
            <p:cNvPr id="114" name="Google Shape;114;p25"/>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15" name="Google Shape;115;p25"/>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16" name="Google Shape;116;p25"/>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117" name="Google Shape;117;p25"/>
          <p:cNvGrpSpPr/>
          <p:nvPr/>
        </p:nvGrpSpPr>
        <p:grpSpPr>
          <a:xfrm>
            <a:off x="7632967" y="3950976"/>
            <a:ext cx="1161147" cy="930306"/>
            <a:chOff x="10177290" y="5267968"/>
            <a:chExt cx="1548196" cy="1240407"/>
          </a:xfrm>
        </p:grpSpPr>
        <p:sp>
          <p:nvSpPr>
            <p:cNvPr id="118" name="Google Shape;118;p25"/>
            <p:cNvSpPr/>
            <p:nvPr/>
          </p:nvSpPr>
          <p:spPr>
            <a:xfrm>
              <a:off x="10777725" y="5988729"/>
              <a:ext cx="387748" cy="519646"/>
            </a:xfrm>
            <a:custGeom>
              <a:avLst/>
              <a:gdLst/>
              <a:ahLst/>
              <a:cxnLst/>
              <a:rect l="l" t="t" r="r" b="b"/>
              <a:pathLst>
                <a:path w="387748" h="519646" extrusionOk="0">
                  <a:moveTo>
                    <a:pt x="188595" y="38466"/>
                  </a:moveTo>
                  <a:cubicBezTo>
                    <a:pt x="173355" y="-586"/>
                    <a:pt x="119063" y="-10111"/>
                    <a:pt x="82868" y="10844"/>
                  </a:cubicBezTo>
                  <a:cubicBezTo>
                    <a:pt x="46673" y="31799"/>
                    <a:pt x="28575" y="72756"/>
                    <a:pt x="19050" y="112761"/>
                  </a:cubicBezTo>
                  <a:cubicBezTo>
                    <a:pt x="-7620" y="225156"/>
                    <a:pt x="21908" y="349934"/>
                    <a:pt x="97155" y="437564"/>
                  </a:cubicBezTo>
                  <a:cubicBezTo>
                    <a:pt x="125730" y="471854"/>
                    <a:pt x="162878" y="501381"/>
                    <a:pt x="205740" y="513764"/>
                  </a:cubicBezTo>
                  <a:cubicBezTo>
                    <a:pt x="248603" y="526146"/>
                    <a:pt x="299085" y="519479"/>
                    <a:pt x="331470" y="488999"/>
                  </a:cubicBezTo>
                  <a:cubicBezTo>
                    <a:pt x="350520" y="471854"/>
                    <a:pt x="361950" y="448041"/>
                    <a:pt x="370523" y="424229"/>
                  </a:cubicBezTo>
                  <a:cubicBezTo>
                    <a:pt x="426720" y="270876"/>
                    <a:pt x="340043" y="80376"/>
                    <a:pt x="188595" y="22274"/>
                  </a:cubicBezTo>
                  <a:cubicBezTo>
                    <a:pt x="153353" y="8939"/>
                    <a:pt x="115253" y="1319"/>
                    <a:pt x="79058" y="9891"/>
                  </a:cubicBezTo>
                  <a:cubicBezTo>
                    <a:pt x="42863" y="18464"/>
                    <a:pt x="9525" y="45134"/>
                    <a:pt x="0" y="81329"/>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19" name="Google Shape;119;p25"/>
            <p:cNvSpPr/>
            <p:nvPr/>
          </p:nvSpPr>
          <p:spPr>
            <a:xfrm rot="10438560">
              <a:off x="10512423" y="5289779"/>
              <a:ext cx="442826" cy="516183"/>
            </a:xfrm>
            <a:custGeom>
              <a:avLst/>
              <a:gdLst/>
              <a:ahLst/>
              <a:cxnLst/>
              <a:rect l="l" t="t" r="r" b="b"/>
              <a:pathLst>
                <a:path w="442594" h="515912" extrusionOk="0">
                  <a:moveTo>
                    <a:pt x="81055" y="37103"/>
                  </a:moveTo>
                  <a:cubicBezTo>
                    <a:pt x="50575" y="30435"/>
                    <a:pt x="21047" y="54248"/>
                    <a:pt x="8665" y="81871"/>
                  </a:cubicBezTo>
                  <a:cubicBezTo>
                    <a:pt x="-2765" y="110446"/>
                    <a:pt x="-860" y="142831"/>
                    <a:pt x="2950" y="173311"/>
                  </a:cubicBezTo>
                  <a:cubicBezTo>
                    <a:pt x="13427" y="263798"/>
                    <a:pt x="35335" y="357143"/>
                    <a:pt x="93437" y="427628"/>
                  </a:cubicBezTo>
                  <a:cubicBezTo>
                    <a:pt x="151540" y="498113"/>
                    <a:pt x="253457" y="539071"/>
                    <a:pt x="337277" y="501923"/>
                  </a:cubicBezTo>
                  <a:cubicBezTo>
                    <a:pt x="431575" y="460013"/>
                    <a:pt x="463960" y="333331"/>
                    <a:pt x="428717" y="236176"/>
                  </a:cubicBezTo>
                  <a:cubicBezTo>
                    <a:pt x="393475" y="139021"/>
                    <a:pt x="308702" y="69488"/>
                    <a:pt x="218215" y="19958"/>
                  </a:cubicBezTo>
                  <a:cubicBezTo>
                    <a:pt x="193450" y="6623"/>
                    <a:pt x="163922" y="-6712"/>
                    <a:pt x="138205" y="3766"/>
                  </a:cubicBezTo>
                  <a:cubicBezTo>
                    <a:pt x="117250" y="12338"/>
                    <a:pt x="104867" y="33293"/>
                    <a:pt x="94390" y="52343"/>
                  </a:cubicBezTo>
                  <a:cubicBezTo>
                    <a:pt x="68672" y="98063"/>
                    <a:pt x="42955" y="143783"/>
                    <a:pt x="16285" y="189503"/>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0" name="Google Shape;120;p25"/>
            <p:cNvSpPr/>
            <p:nvPr/>
          </p:nvSpPr>
          <p:spPr>
            <a:xfrm>
              <a:off x="11305196" y="5530008"/>
              <a:ext cx="420290" cy="491773"/>
            </a:xfrm>
            <a:custGeom>
              <a:avLst/>
              <a:gdLst/>
              <a:ahLst/>
              <a:cxnLst/>
              <a:rect l="l" t="t" r="r" b="b"/>
              <a:pathLst>
                <a:path w="420290" h="491773" extrusionOk="0">
                  <a:moveTo>
                    <a:pt x="42029" y="138078"/>
                  </a:moveTo>
                  <a:cubicBezTo>
                    <a:pt x="53459" y="124742"/>
                    <a:pt x="25837" y="106645"/>
                    <a:pt x="12502" y="118075"/>
                  </a:cubicBezTo>
                  <a:cubicBezTo>
                    <a:pt x="-1786" y="129505"/>
                    <a:pt x="-833" y="149507"/>
                    <a:pt x="1072" y="167605"/>
                  </a:cubicBezTo>
                  <a:cubicBezTo>
                    <a:pt x="10597" y="263807"/>
                    <a:pt x="36314" y="363820"/>
                    <a:pt x="105847" y="431448"/>
                  </a:cubicBezTo>
                  <a:cubicBezTo>
                    <a:pt x="175379" y="499075"/>
                    <a:pt x="299204" y="517173"/>
                    <a:pt x="365879" y="447640"/>
                  </a:cubicBezTo>
                  <a:cubicBezTo>
                    <a:pt x="390644" y="421923"/>
                    <a:pt x="404932" y="388585"/>
                    <a:pt x="413504" y="354295"/>
                  </a:cubicBezTo>
                  <a:cubicBezTo>
                    <a:pt x="438269" y="244757"/>
                    <a:pt x="393502" y="123790"/>
                    <a:pt x="307777" y="51400"/>
                  </a:cubicBezTo>
                  <a:cubicBezTo>
                    <a:pt x="281107" y="28540"/>
                    <a:pt x="248722" y="9490"/>
                    <a:pt x="214432" y="2822"/>
                  </a:cubicBezTo>
                  <a:cubicBezTo>
                    <a:pt x="119182" y="-17180"/>
                    <a:pt x="18217" y="72355"/>
                    <a:pt x="25837" y="169510"/>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1" name="Google Shape;121;p25"/>
            <p:cNvSpPr/>
            <p:nvPr/>
          </p:nvSpPr>
          <p:spPr>
            <a:xfrm>
              <a:off x="10177290" y="5878132"/>
              <a:ext cx="427235" cy="584051"/>
            </a:xfrm>
            <a:custGeom>
              <a:avLst/>
              <a:gdLst/>
              <a:ahLst/>
              <a:cxnLst/>
              <a:rect l="l" t="t" r="r" b="b"/>
              <a:pathLst>
                <a:path w="427235" h="584051" extrusionOk="0">
                  <a:moveTo>
                    <a:pt x="76110" y="62890"/>
                  </a:moveTo>
                  <a:cubicBezTo>
                    <a:pt x="8483" y="111467"/>
                    <a:pt x="-8662" y="206717"/>
                    <a:pt x="3720" y="289585"/>
                  </a:cubicBezTo>
                  <a:cubicBezTo>
                    <a:pt x="15150" y="366737"/>
                    <a:pt x="48488" y="440080"/>
                    <a:pt x="97065" y="500087"/>
                  </a:cubicBezTo>
                  <a:cubicBezTo>
                    <a:pt x="135165" y="546760"/>
                    <a:pt x="188505" y="586765"/>
                    <a:pt x="248513" y="583907"/>
                  </a:cubicBezTo>
                  <a:cubicBezTo>
                    <a:pt x="289470" y="582002"/>
                    <a:pt x="326618" y="560095"/>
                    <a:pt x="355193" y="530567"/>
                  </a:cubicBezTo>
                  <a:cubicBezTo>
                    <a:pt x="424725" y="460082"/>
                    <a:pt x="442823" y="348640"/>
                    <a:pt x="414248" y="254342"/>
                  </a:cubicBezTo>
                  <a:cubicBezTo>
                    <a:pt x="385673" y="160045"/>
                    <a:pt x="316140" y="80987"/>
                    <a:pt x="234225" y="26695"/>
                  </a:cubicBezTo>
                  <a:cubicBezTo>
                    <a:pt x="214223" y="13360"/>
                    <a:pt x="192315" y="977"/>
                    <a:pt x="168503" y="25"/>
                  </a:cubicBezTo>
                  <a:cubicBezTo>
                    <a:pt x="131355" y="-928"/>
                    <a:pt x="98970" y="25742"/>
                    <a:pt x="81825" y="58127"/>
                  </a:cubicBezTo>
                  <a:cubicBezTo>
                    <a:pt x="64680" y="90512"/>
                    <a:pt x="60870" y="128612"/>
                    <a:pt x="57060" y="16480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122" name="Google Shape;12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25"/>
          <p:cNvSpPr/>
          <p:nvPr/>
        </p:nvSpPr>
        <p:spPr>
          <a:xfrm flipH="1">
            <a:off x="432975" y="445031"/>
            <a:ext cx="8308200" cy="43329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FFFFFF"/>
                </a:solidFill>
                <a:latin typeface="Calibri"/>
                <a:ea typeface="Calibri"/>
                <a:cs typeface="Calibri"/>
                <a:sym typeface="Calibri"/>
              </a:rPr>
              <a:t>c</a:t>
            </a:r>
            <a:endParaRPr sz="1400">
              <a:solidFill>
                <a:srgbClr val="FFFFFF"/>
              </a:solidFill>
              <a:latin typeface="Calibri"/>
              <a:ea typeface="Calibri"/>
              <a:cs typeface="Calibri"/>
              <a:sym typeface="Calibri"/>
            </a:endParaRPr>
          </a:p>
        </p:txBody>
      </p:sp>
      <p:sp>
        <p:nvSpPr>
          <p:cNvPr id="124" name="Google Shape;124;p25"/>
          <p:cNvSpPr txBox="1">
            <a:spLocks noGrp="1"/>
          </p:cNvSpPr>
          <p:nvPr>
            <p:ph type="body" idx="1"/>
          </p:nvPr>
        </p:nvSpPr>
        <p:spPr>
          <a:xfrm>
            <a:off x="654600" y="1633838"/>
            <a:ext cx="7818000" cy="2935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5" name="Google Shape;125;p25"/>
          <p:cNvSpPr txBox="1">
            <a:spLocks noGrp="1"/>
          </p:cNvSpPr>
          <p:nvPr>
            <p:ph type="title"/>
          </p:nvPr>
        </p:nvSpPr>
        <p:spPr>
          <a:xfrm>
            <a:off x="654600" y="673631"/>
            <a:ext cx="7755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a:endParaRPr/>
          </a:p>
        </p:txBody>
      </p:sp>
      <p:grpSp>
        <p:nvGrpSpPr>
          <p:cNvPr id="126" name="Google Shape;126;p25"/>
          <p:cNvGrpSpPr/>
          <p:nvPr/>
        </p:nvGrpSpPr>
        <p:grpSpPr>
          <a:xfrm rot="10280109">
            <a:off x="-46514" y="3488079"/>
            <a:ext cx="1686156" cy="1687850"/>
            <a:chOff x="1219199" y="2184509"/>
            <a:chExt cx="2248026" cy="2250330"/>
          </a:xfrm>
        </p:grpSpPr>
        <p:sp>
          <p:nvSpPr>
            <p:cNvPr id="127" name="Google Shape;127;p25"/>
            <p:cNvSpPr/>
            <p:nvPr/>
          </p:nvSpPr>
          <p:spPr>
            <a:xfrm>
              <a:off x="1316461" y="2549982"/>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8" name="Google Shape;128;p25"/>
            <p:cNvSpPr/>
            <p:nvPr/>
          </p:nvSpPr>
          <p:spPr>
            <a:xfrm>
              <a:off x="3014641" y="2560582"/>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29" name="Google Shape;129;p25"/>
            <p:cNvSpPr/>
            <p:nvPr/>
          </p:nvSpPr>
          <p:spPr>
            <a:xfrm>
              <a:off x="1499482" y="3009893"/>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0" name="Google Shape;130;p25"/>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1" name="Google Shape;131;p25"/>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2" name="Google Shape;132;p25"/>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3" name="Google Shape;133;p25"/>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4" name="Google Shape;134;p25"/>
            <p:cNvSpPr/>
            <p:nvPr/>
          </p:nvSpPr>
          <p:spPr>
            <a:xfrm>
              <a:off x="2218979" y="2184509"/>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5" name="Google Shape;135;p25"/>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6" name="Google Shape;136;p25"/>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7" name="Google Shape;137;p25"/>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38" name="Google Shape;138;p25"/>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139" name="Google Shape;139;p25"/>
          <p:cNvGrpSpPr/>
          <p:nvPr/>
        </p:nvGrpSpPr>
        <p:grpSpPr>
          <a:xfrm>
            <a:off x="7239656" y="-67237"/>
            <a:ext cx="1688179" cy="1761806"/>
            <a:chOff x="1219199" y="2085764"/>
            <a:chExt cx="2250905" cy="2349075"/>
          </a:xfrm>
        </p:grpSpPr>
        <p:sp>
          <p:nvSpPr>
            <p:cNvPr id="140" name="Google Shape;140;p25"/>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1" name="Google Shape;141;p25"/>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2" name="Google Shape;142;p25"/>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3" name="Google Shape;143;p25"/>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4" name="Google Shape;144;p25"/>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5" name="Google Shape;145;p25"/>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6" name="Google Shape;146;p25"/>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7" name="Google Shape;147;p25"/>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8" name="Google Shape;148;p25"/>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49" name="Google Shape;149;p25"/>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50" name="Google Shape;150;p25"/>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51" name="Google Shape;151;p25"/>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cxnSp>
        <p:nvCxnSpPr>
          <p:cNvPr id="152" name="Google Shape;152;p25"/>
          <p:cNvCxnSpPr/>
          <p:nvPr/>
        </p:nvCxnSpPr>
        <p:spPr>
          <a:xfrm>
            <a:off x="-6721" y="254374"/>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153" name="Google Shape;153;p25"/>
          <p:cNvCxnSpPr/>
          <p:nvPr/>
        </p:nvCxnSpPr>
        <p:spPr>
          <a:xfrm rot="-5400000">
            <a:off x="-952939" y="1262462"/>
            <a:ext cx="2457000" cy="0"/>
          </a:xfrm>
          <a:prstGeom prst="straightConnector1">
            <a:avLst/>
          </a:prstGeom>
          <a:noFill/>
          <a:ln w="19050" cap="flat" cmpd="sng">
            <a:solidFill>
              <a:srgbClr val="000000"/>
            </a:solidFill>
            <a:prstDash val="solid"/>
            <a:miter lim="800000"/>
            <a:headEnd type="none" w="sm" len="sm"/>
            <a:tailEnd type="none" w="sm" len="sm"/>
          </a:ln>
        </p:spPr>
      </p:cxnSp>
      <p:cxnSp>
        <p:nvCxnSpPr>
          <p:cNvPr id="154" name="Google Shape;154;p25"/>
          <p:cNvCxnSpPr/>
          <p:nvPr/>
        </p:nvCxnSpPr>
        <p:spPr>
          <a:xfrm>
            <a:off x="5783675" y="4995226"/>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155" name="Google Shape;155;p25"/>
          <p:cNvCxnSpPr/>
          <p:nvPr/>
        </p:nvCxnSpPr>
        <p:spPr>
          <a:xfrm rot="-5400000">
            <a:off x="7715128" y="3999702"/>
            <a:ext cx="2457000" cy="0"/>
          </a:xfrm>
          <a:prstGeom prst="straightConnector1">
            <a:avLst/>
          </a:prstGeom>
          <a:noFill/>
          <a:ln w="19050" cap="flat" cmpd="sng">
            <a:solidFill>
              <a:srgbClr val="000000"/>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p:cSld name="CUSTOM_1">
    <p:spTree>
      <p:nvGrpSpPr>
        <p:cNvPr id="1" name="Shape 156"/>
        <p:cNvGrpSpPr/>
        <p:nvPr/>
      </p:nvGrpSpPr>
      <p:grpSpPr>
        <a:xfrm>
          <a:off x="0" y="0"/>
          <a:ext cx="0" cy="0"/>
          <a:chOff x="0" y="0"/>
          <a:chExt cx="0" cy="0"/>
        </a:xfrm>
      </p:grpSpPr>
      <p:grpSp>
        <p:nvGrpSpPr>
          <p:cNvPr id="157" name="Google Shape;157;p26"/>
          <p:cNvGrpSpPr/>
          <p:nvPr/>
        </p:nvGrpSpPr>
        <p:grpSpPr>
          <a:xfrm rot="10800000" flipH="1">
            <a:off x="8208592" y="220684"/>
            <a:ext cx="741137" cy="930306"/>
            <a:chOff x="10177290" y="5267968"/>
            <a:chExt cx="988183" cy="1240407"/>
          </a:xfrm>
        </p:grpSpPr>
        <p:sp>
          <p:nvSpPr>
            <p:cNvPr id="158" name="Google Shape;158;p26"/>
            <p:cNvSpPr/>
            <p:nvPr/>
          </p:nvSpPr>
          <p:spPr>
            <a:xfrm>
              <a:off x="10777725" y="5988729"/>
              <a:ext cx="387748" cy="519646"/>
            </a:xfrm>
            <a:custGeom>
              <a:avLst/>
              <a:gdLst/>
              <a:ahLst/>
              <a:cxnLst/>
              <a:rect l="l" t="t" r="r" b="b"/>
              <a:pathLst>
                <a:path w="387748" h="519646" extrusionOk="0">
                  <a:moveTo>
                    <a:pt x="188595" y="38466"/>
                  </a:moveTo>
                  <a:cubicBezTo>
                    <a:pt x="173355" y="-586"/>
                    <a:pt x="119063" y="-10111"/>
                    <a:pt x="82868" y="10844"/>
                  </a:cubicBezTo>
                  <a:cubicBezTo>
                    <a:pt x="46673" y="31799"/>
                    <a:pt x="28575" y="72756"/>
                    <a:pt x="19050" y="112761"/>
                  </a:cubicBezTo>
                  <a:cubicBezTo>
                    <a:pt x="-7620" y="225156"/>
                    <a:pt x="21908" y="349934"/>
                    <a:pt x="97155" y="437564"/>
                  </a:cubicBezTo>
                  <a:cubicBezTo>
                    <a:pt x="125730" y="471854"/>
                    <a:pt x="162878" y="501381"/>
                    <a:pt x="205740" y="513764"/>
                  </a:cubicBezTo>
                  <a:cubicBezTo>
                    <a:pt x="248603" y="526146"/>
                    <a:pt x="299085" y="519479"/>
                    <a:pt x="331470" y="488999"/>
                  </a:cubicBezTo>
                  <a:cubicBezTo>
                    <a:pt x="350520" y="471854"/>
                    <a:pt x="361950" y="448041"/>
                    <a:pt x="370523" y="424229"/>
                  </a:cubicBezTo>
                  <a:cubicBezTo>
                    <a:pt x="426720" y="270876"/>
                    <a:pt x="340043" y="80376"/>
                    <a:pt x="188595" y="22274"/>
                  </a:cubicBezTo>
                  <a:cubicBezTo>
                    <a:pt x="153353" y="8939"/>
                    <a:pt x="115253" y="1319"/>
                    <a:pt x="79058" y="9891"/>
                  </a:cubicBezTo>
                  <a:cubicBezTo>
                    <a:pt x="42863" y="18464"/>
                    <a:pt x="9525" y="45134"/>
                    <a:pt x="0" y="81329"/>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59" name="Google Shape;159;p26"/>
            <p:cNvSpPr/>
            <p:nvPr/>
          </p:nvSpPr>
          <p:spPr>
            <a:xfrm rot="10438560">
              <a:off x="10512423" y="5289779"/>
              <a:ext cx="442826" cy="516183"/>
            </a:xfrm>
            <a:custGeom>
              <a:avLst/>
              <a:gdLst/>
              <a:ahLst/>
              <a:cxnLst/>
              <a:rect l="l" t="t" r="r" b="b"/>
              <a:pathLst>
                <a:path w="442594" h="515912" extrusionOk="0">
                  <a:moveTo>
                    <a:pt x="81055" y="37103"/>
                  </a:moveTo>
                  <a:cubicBezTo>
                    <a:pt x="50575" y="30435"/>
                    <a:pt x="21047" y="54248"/>
                    <a:pt x="8665" y="81871"/>
                  </a:cubicBezTo>
                  <a:cubicBezTo>
                    <a:pt x="-2765" y="110446"/>
                    <a:pt x="-860" y="142831"/>
                    <a:pt x="2950" y="173311"/>
                  </a:cubicBezTo>
                  <a:cubicBezTo>
                    <a:pt x="13427" y="263798"/>
                    <a:pt x="35335" y="357143"/>
                    <a:pt x="93437" y="427628"/>
                  </a:cubicBezTo>
                  <a:cubicBezTo>
                    <a:pt x="151540" y="498113"/>
                    <a:pt x="253457" y="539071"/>
                    <a:pt x="337277" y="501923"/>
                  </a:cubicBezTo>
                  <a:cubicBezTo>
                    <a:pt x="431575" y="460013"/>
                    <a:pt x="463960" y="333331"/>
                    <a:pt x="428717" y="236176"/>
                  </a:cubicBezTo>
                  <a:cubicBezTo>
                    <a:pt x="393475" y="139021"/>
                    <a:pt x="308702" y="69488"/>
                    <a:pt x="218215" y="19958"/>
                  </a:cubicBezTo>
                  <a:cubicBezTo>
                    <a:pt x="193450" y="6623"/>
                    <a:pt x="163922" y="-6712"/>
                    <a:pt x="138205" y="3766"/>
                  </a:cubicBezTo>
                  <a:cubicBezTo>
                    <a:pt x="117250" y="12338"/>
                    <a:pt x="104867" y="33293"/>
                    <a:pt x="94390" y="52343"/>
                  </a:cubicBezTo>
                  <a:cubicBezTo>
                    <a:pt x="68672" y="98063"/>
                    <a:pt x="42955" y="143783"/>
                    <a:pt x="16285" y="189503"/>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60" name="Google Shape;160;p26"/>
            <p:cNvSpPr/>
            <p:nvPr/>
          </p:nvSpPr>
          <p:spPr>
            <a:xfrm>
              <a:off x="10177290" y="5878132"/>
              <a:ext cx="427235" cy="584051"/>
            </a:xfrm>
            <a:custGeom>
              <a:avLst/>
              <a:gdLst/>
              <a:ahLst/>
              <a:cxnLst/>
              <a:rect l="l" t="t" r="r" b="b"/>
              <a:pathLst>
                <a:path w="427235" h="584051" extrusionOk="0">
                  <a:moveTo>
                    <a:pt x="76110" y="62890"/>
                  </a:moveTo>
                  <a:cubicBezTo>
                    <a:pt x="8483" y="111467"/>
                    <a:pt x="-8662" y="206717"/>
                    <a:pt x="3720" y="289585"/>
                  </a:cubicBezTo>
                  <a:cubicBezTo>
                    <a:pt x="15150" y="366737"/>
                    <a:pt x="48488" y="440080"/>
                    <a:pt x="97065" y="500087"/>
                  </a:cubicBezTo>
                  <a:cubicBezTo>
                    <a:pt x="135165" y="546760"/>
                    <a:pt x="188505" y="586765"/>
                    <a:pt x="248513" y="583907"/>
                  </a:cubicBezTo>
                  <a:cubicBezTo>
                    <a:pt x="289470" y="582002"/>
                    <a:pt x="326618" y="560095"/>
                    <a:pt x="355193" y="530567"/>
                  </a:cubicBezTo>
                  <a:cubicBezTo>
                    <a:pt x="424725" y="460082"/>
                    <a:pt x="442823" y="348640"/>
                    <a:pt x="414248" y="254342"/>
                  </a:cubicBezTo>
                  <a:cubicBezTo>
                    <a:pt x="385673" y="160045"/>
                    <a:pt x="316140" y="80987"/>
                    <a:pt x="234225" y="26695"/>
                  </a:cubicBezTo>
                  <a:cubicBezTo>
                    <a:pt x="214223" y="13360"/>
                    <a:pt x="192315" y="977"/>
                    <a:pt x="168503" y="25"/>
                  </a:cubicBezTo>
                  <a:cubicBezTo>
                    <a:pt x="131355" y="-928"/>
                    <a:pt x="98970" y="25742"/>
                    <a:pt x="81825" y="58127"/>
                  </a:cubicBezTo>
                  <a:cubicBezTo>
                    <a:pt x="64680" y="90512"/>
                    <a:pt x="60870" y="128612"/>
                    <a:pt x="57060" y="16480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161" name="Google Shape;161;p26"/>
          <p:cNvSpPr/>
          <p:nvPr/>
        </p:nvSpPr>
        <p:spPr>
          <a:xfrm rot="10800000" flipH="1">
            <a:off x="4327354" y="2108902"/>
            <a:ext cx="4828800" cy="3060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62" name="Google Shape;162;p26"/>
          <p:cNvSpPr/>
          <p:nvPr/>
        </p:nvSpPr>
        <p:spPr>
          <a:xfrm rot="10800000" flipH="1">
            <a:off x="900666" y="-420672"/>
            <a:ext cx="8416129" cy="5655509"/>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63" name="Google Shape;163;p26"/>
          <p:cNvSpPr/>
          <p:nvPr/>
        </p:nvSpPr>
        <p:spPr>
          <a:xfrm rot="-9134924">
            <a:off x="2150122" y="-44405"/>
            <a:ext cx="5051575" cy="3132678"/>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64" name="Google Shape;164;p26"/>
          <p:cNvSpPr/>
          <p:nvPr/>
        </p:nvSpPr>
        <p:spPr>
          <a:xfrm rot="10800000" flipH="1">
            <a:off x="200228" y="1953004"/>
            <a:ext cx="3003533" cy="3657362"/>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165" name="Google Shape;165;p26"/>
          <p:cNvGrpSpPr/>
          <p:nvPr/>
        </p:nvGrpSpPr>
        <p:grpSpPr>
          <a:xfrm rot="10800000" flipH="1">
            <a:off x="8190751" y="1282157"/>
            <a:ext cx="1827941" cy="1683029"/>
            <a:chOff x="4876277" y="2305179"/>
            <a:chExt cx="2437255" cy="2244038"/>
          </a:xfrm>
        </p:grpSpPr>
        <p:sp>
          <p:nvSpPr>
            <p:cNvPr id="166" name="Google Shape;166;p26"/>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67" name="Google Shape;167;p26"/>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68" name="Google Shape;168;p26"/>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cxnSp>
        <p:nvCxnSpPr>
          <p:cNvPr id="169" name="Google Shape;169;p26"/>
          <p:cNvCxnSpPr/>
          <p:nvPr/>
        </p:nvCxnSpPr>
        <p:spPr>
          <a:xfrm>
            <a:off x="5469668" y="282202"/>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170" name="Google Shape;170;p26"/>
          <p:cNvCxnSpPr/>
          <p:nvPr/>
        </p:nvCxnSpPr>
        <p:spPr>
          <a:xfrm rot="5400000">
            <a:off x="7343971" y="1163425"/>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171" name="Google Shape;17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cxnSp>
        <p:nvCxnSpPr>
          <p:cNvPr id="172" name="Google Shape;172;p26"/>
          <p:cNvCxnSpPr/>
          <p:nvPr/>
        </p:nvCxnSpPr>
        <p:spPr>
          <a:xfrm>
            <a:off x="492572" y="4789775"/>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173" name="Google Shape;173;p26"/>
          <p:cNvCxnSpPr/>
          <p:nvPr/>
        </p:nvCxnSpPr>
        <p:spPr>
          <a:xfrm rot="5400000">
            <a:off x="-453645" y="3781687"/>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174" name="Google Shape;174;p26"/>
          <p:cNvSpPr/>
          <p:nvPr/>
        </p:nvSpPr>
        <p:spPr>
          <a:xfrm rot="10800000" flipH="1">
            <a:off x="971756" y="508069"/>
            <a:ext cx="7359000" cy="40914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FFFFFF"/>
                </a:solidFill>
                <a:latin typeface="Calibri"/>
                <a:ea typeface="Calibri"/>
                <a:cs typeface="Calibri"/>
                <a:sym typeface="Calibri"/>
              </a:rPr>
              <a:t>c</a:t>
            </a:r>
            <a:endParaRPr sz="1400">
              <a:solidFill>
                <a:srgbClr val="FFFFFF"/>
              </a:solidFill>
              <a:latin typeface="Calibri"/>
              <a:ea typeface="Calibri"/>
              <a:cs typeface="Calibri"/>
              <a:sym typeface="Calibri"/>
            </a:endParaRPr>
          </a:p>
        </p:txBody>
      </p:sp>
      <p:grpSp>
        <p:nvGrpSpPr>
          <p:cNvPr id="175" name="Google Shape;175;p26"/>
          <p:cNvGrpSpPr/>
          <p:nvPr/>
        </p:nvGrpSpPr>
        <p:grpSpPr>
          <a:xfrm rot="519438" flipH="1">
            <a:off x="64940" y="-106178"/>
            <a:ext cx="1686122" cy="1761914"/>
            <a:chOff x="1219199" y="2085764"/>
            <a:chExt cx="2248026" cy="2349075"/>
          </a:xfrm>
        </p:grpSpPr>
        <p:sp>
          <p:nvSpPr>
            <p:cNvPr id="176" name="Google Shape;176;p26"/>
            <p:cNvSpPr/>
            <p:nvPr/>
          </p:nvSpPr>
          <p:spPr>
            <a:xfrm>
              <a:off x="1316461" y="2549982"/>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77" name="Google Shape;177;p26"/>
            <p:cNvSpPr/>
            <p:nvPr/>
          </p:nvSpPr>
          <p:spPr>
            <a:xfrm>
              <a:off x="3014641" y="2560582"/>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78" name="Google Shape;178;p26"/>
            <p:cNvSpPr/>
            <p:nvPr/>
          </p:nvSpPr>
          <p:spPr>
            <a:xfrm>
              <a:off x="1499482" y="3009893"/>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79" name="Google Shape;179;p26"/>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0" name="Google Shape;180;p26"/>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1" name="Google Shape;181;p26"/>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2" name="Google Shape;182;p26"/>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3" name="Google Shape;183;p26"/>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4" name="Google Shape;184;p26"/>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5" name="Google Shape;185;p26"/>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6" name="Google Shape;186;p26"/>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7" name="Google Shape;187;p26"/>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188" name="Google Shape;188;p26"/>
          <p:cNvSpPr/>
          <p:nvPr/>
        </p:nvSpPr>
        <p:spPr>
          <a:xfrm rot="10800000" flipH="1">
            <a:off x="-286706" y="3143744"/>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89" name="Google Shape;189;p26"/>
          <p:cNvSpPr/>
          <p:nvPr/>
        </p:nvSpPr>
        <p:spPr>
          <a:xfrm rot="10800000" flipH="1">
            <a:off x="-172406" y="3029444"/>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0" name="Google Shape;190;p26"/>
          <p:cNvSpPr/>
          <p:nvPr/>
        </p:nvSpPr>
        <p:spPr>
          <a:xfrm rot="10800000" flipH="1">
            <a:off x="-58106" y="2915144"/>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191" name="Google Shape;191;p26"/>
          <p:cNvGrpSpPr/>
          <p:nvPr/>
        </p:nvGrpSpPr>
        <p:grpSpPr>
          <a:xfrm rot="10800000" flipH="1">
            <a:off x="7252368" y="3427411"/>
            <a:ext cx="1688179" cy="1761806"/>
            <a:chOff x="1219199" y="2085764"/>
            <a:chExt cx="2250905" cy="2349075"/>
          </a:xfrm>
        </p:grpSpPr>
        <p:sp>
          <p:nvSpPr>
            <p:cNvPr id="192" name="Google Shape;192;p26"/>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3" name="Google Shape;193;p26"/>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4" name="Google Shape;194;p26"/>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5" name="Google Shape;195;p26"/>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6" name="Google Shape;196;p26"/>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7" name="Google Shape;197;p26"/>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8" name="Google Shape;198;p26"/>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199" name="Google Shape;199;p26"/>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00" name="Google Shape;200;p26"/>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01" name="Google Shape;201;p26"/>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02" name="Google Shape;202;p26"/>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03" name="Google Shape;203;p26"/>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204" name="Google Shape;204;p26"/>
          <p:cNvSpPr txBox="1">
            <a:spLocks noGrp="1"/>
          </p:cNvSpPr>
          <p:nvPr>
            <p:ph type="title"/>
          </p:nvPr>
        </p:nvSpPr>
        <p:spPr>
          <a:xfrm>
            <a:off x="1342463" y="2285438"/>
            <a:ext cx="6576600" cy="572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5400"/>
              <a:buNone/>
              <a:defRPr sz="5400">
                <a:solidFill>
                  <a:schemeClr val="dk1"/>
                </a:solidFill>
              </a:defRPr>
            </a:lvl1pPr>
            <a:lvl2pPr lvl="1" algn="ctr" rtl="0">
              <a:spcBef>
                <a:spcPts val="0"/>
              </a:spcBef>
              <a:spcAft>
                <a:spcPts val="0"/>
              </a:spcAft>
              <a:buClr>
                <a:schemeClr val="dk1"/>
              </a:buClr>
              <a:buSzPts val="5400"/>
              <a:buNone/>
              <a:defRPr sz="5400">
                <a:solidFill>
                  <a:schemeClr val="dk1"/>
                </a:solidFill>
              </a:defRPr>
            </a:lvl2pPr>
            <a:lvl3pPr lvl="2" algn="ctr" rtl="0">
              <a:spcBef>
                <a:spcPts val="0"/>
              </a:spcBef>
              <a:spcAft>
                <a:spcPts val="0"/>
              </a:spcAft>
              <a:buClr>
                <a:schemeClr val="dk1"/>
              </a:buClr>
              <a:buSzPts val="5400"/>
              <a:buNone/>
              <a:defRPr sz="5400">
                <a:solidFill>
                  <a:schemeClr val="dk1"/>
                </a:solidFill>
              </a:defRPr>
            </a:lvl3pPr>
            <a:lvl4pPr lvl="3" algn="ctr" rtl="0">
              <a:spcBef>
                <a:spcPts val="0"/>
              </a:spcBef>
              <a:spcAft>
                <a:spcPts val="0"/>
              </a:spcAft>
              <a:buClr>
                <a:schemeClr val="dk1"/>
              </a:buClr>
              <a:buSzPts val="5400"/>
              <a:buNone/>
              <a:defRPr sz="5400">
                <a:solidFill>
                  <a:schemeClr val="dk1"/>
                </a:solidFill>
              </a:defRPr>
            </a:lvl4pPr>
            <a:lvl5pPr lvl="4" algn="ctr" rtl="0">
              <a:spcBef>
                <a:spcPts val="0"/>
              </a:spcBef>
              <a:spcAft>
                <a:spcPts val="0"/>
              </a:spcAft>
              <a:buClr>
                <a:schemeClr val="dk1"/>
              </a:buClr>
              <a:buSzPts val="5400"/>
              <a:buNone/>
              <a:defRPr sz="5400">
                <a:solidFill>
                  <a:schemeClr val="dk1"/>
                </a:solidFill>
              </a:defRPr>
            </a:lvl5pPr>
            <a:lvl6pPr lvl="5" algn="ctr" rtl="0">
              <a:spcBef>
                <a:spcPts val="0"/>
              </a:spcBef>
              <a:spcAft>
                <a:spcPts val="0"/>
              </a:spcAft>
              <a:buClr>
                <a:schemeClr val="dk1"/>
              </a:buClr>
              <a:buSzPts val="5400"/>
              <a:buNone/>
              <a:defRPr sz="5400">
                <a:solidFill>
                  <a:schemeClr val="dk1"/>
                </a:solidFill>
              </a:defRPr>
            </a:lvl6pPr>
            <a:lvl7pPr lvl="6" algn="ctr" rtl="0">
              <a:spcBef>
                <a:spcPts val="0"/>
              </a:spcBef>
              <a:spcAft>
                <a:spcPts val="0"/>
              </a:spcAft>
              <a:buClr>
                <a:schemeClr val="dk1"/>
              </a:buClr>
              <a:buSzPts val="5400"/>
              <a:buNone/>
              <a:defRPr sz="5400">
                <a:solidFill>
                  <a:schemeClr val="dk1"/>
                </a:solidFill>
              </a:defRPr>
            </a:lvl7pPr>
            <a:lvl8pPr lvl="7" algn="ctr" rtl="0">
              <a:spcBef>
                <a:spcPts val="0"/>
              </a:spcBef>
              <a:spcAft>
                <a:spcPts val="0"/>
              </a:spcAft>
              <a:buClr>
                <a:schemeClr val="dk1"/>
              </a:buClr>
              <a:buSzPts val="5400"/>
              <a:buNone/>
              <a:defRPr sz="5400">
                <a:solidFill>
                  <a:schemeClr val="dk1"/>
                </a:solidFill>
              </a:defRPr>
            </a:lvl8pPr>
            <a:lvl9pPr lvl="8" algn="ctr" rtl="0">
              <a:spcBef>
                <a:spcPts val="0"/>
              </a:spcBef>
              <a:spcAft>
                <a:spcPts val="0"/>
              </a:spcAft>
              <a:buClr>
                <a:schemeClr val="dk1"/>
              </a:buClr>
              <a:buSzPts val="5400"/>
              <a:buNone/>
              <a:defRPr sz="5400">
                <a:solidFill>
                  <a:schemeClr val="dk1"/>
                </a:solidFill>
              </a:defRPr>
            </a:lvl9pPr>
          </a:lstStyle>
          <a:p>
            <a:endParaRPr/>
          </a:p>
        </p:txBody>
      </p:sp>
      <p:sp>
        <p:nvSpPr>
          <p:cNvPr id="205" name="Google Shape;205;p26"/>
          <p:cNvSpPr txBox="1"/>
          <p:nvPr/>
        </p:nvSpPr>
        <p:spPr>
          <a:xfrm rot="5400000">
            <a:off x="-509475" y="3429544"/>
            <a:ext cx="1184700" cy="280200"/>
          </a:xfrm>
          <a:prstGeom prst="rect">
            <a:avLst/>
          </a:prstGeom>
          <a:noFill/>
          <a:ln>
            <a:noFill/>
          </a:ln>
        </p:spPr>
        <p:txBody>
          <a:bodyPr spcFirstLastPara="1" wrap="square" lIns="68575" tIns="68575" rIns="68575" bIns="68575" anchor="b" anchorCtr="0">
            <a:noAutofit/>
          </a:bodyPr>
          <a:lstStyle/>
          <a:p>
            <a:pPr marL="0" lvl="0" indent="0" algn="r" rtl="0">
              <a:spcBef>
                <a:spcPts val="0"/>
              </a:spcBef>
              <a:spcAft>
                <a:spcPts val="0"/>
              </a:spcAft>
              <a:buNone/>
            </a:pPr>
            <a:r>
              <a:rPr lang="en" sz="900">
                <a:solidFill>
                  <a:srgbClr val="000000"/>
                </a:solidFill>
                <a:latin typeface="Barlow Condensed"/>
                <a:ea typeface="Barlow Condensed"/>
                <a:cs typeface="Barlow Condensed"/>
                <a:sym typeface="Barlow Condensed"/>
              </a:rPr>
              <a:t>SLIDESMANIA.COM</a:t>
            </a:r>
            <a:endParaRPr sz="900">
              <a:solidFill>
                <a:srgbClr val="000000"/>
              </a:solidFill>
              <a:latin typeface="Barlow Condensed"/>
              <a:ea typeface="Barlow Condensed"/>
              <a:cs typeface="Barlow Condensed"/>
              <a:sym typeface="Barlow Condense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Your main point">
  <p:cSld name="CUSTOM_6">
    <p:spTree>
      <p:nvGrpSpPr>
        <p:cNvPr id="1" name="Shape 206"/>
        <p:cNvGrpSpPr/>
        <p:nvPr/>
      </p:nvGrpSpPr>
      <p:grpSpPr>
        <a:xfrm>
          <a:off x="0" y="0"/>
          <a:ext cx="0" cy="0"/>
          <a:chOff x="0" y="0"/>
          <a:chExt cx="0" cy="0"/>
        </a:xfrm>
      </p:grpSpPr>
      <p:sp>
        <p:nvSpPr>
          <p:cNvPr id="207" name="Google Shape;207;p27"/>
          <p:cNvSpPr/>
          <p:nvPr/>
        </p:nvSpPr>
        <p:spPr>
          <a:xfrm rot="10800000">
            <a:off x="150" y="2141106"/>
            <a:ext cx="4828800" cy="3060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08" name="Google Shape;208;p27"/>
          <p:cNvSpPr/>
          <p:nvPr/>
        </p:nvSpPr>
        <p:spPr>
          <a:xfrm rot="10800000">
            <a:off x="-65353" y="-531053"/>
            <a:ext cx="8416129" cy="5655509"/>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09" name="Google Shape;209;p27"/>
          <p:cNvSpPr/>
          <p:nvPr/>
        </p:nvSpPr>
        <p:spPr>
          <a:xfrm rot="-553909" flipH="1">
            <a:off x="890256" y="2004846"/>
            <a:ext cx="5058762" cy="3130179"/>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210" name="Google Shape;210;p27"/>
          <p:cNvGrpSpPr/>
          <p:nvPr/>
        </p:nvGrpSpPr>
        <p:grpSpPr>
          <a:xfrm rot="10800000">
            <a:off x="301712" y="110302"/>
            <a:ext cx="741137" cy="930306"/>
            <a:chOff x="10177290" y="5267968"/>
            <a:chExt cx="988183" cy="1240407"/>
          </a:xfrm>
        </p:grpSpPr>
        <p:sp>
          <p:nvSpPr>
            <p:cNvPr id="211" name="Google Shape;211;p27"/>
            <p:cNvSpPr/>
            <p:nvPr/>
          </p:nvSpPr>
          <p:spPr>
            <a:xfrm>
              <a:off x="10777725" y="5988729"/>
              <a:ext cx="387748" cy="519646"/>
            </a:xfrm>
            <a:custGeom>
              <a:avLst/>
              <a:gdLst/>
              <a:ahLst/>
              <a:cxnLst/>
              <a:rect l="l" t="t" r="r" b="b"/>
              <a:pathLst>
                <a:path w="387748" h="519646" extrusionOk="0">
                  <a:moveTo>
                    <a:pt x="188595" y="38466"/>
                  </a:moveTo>
                  <a:cubicBezTo>
                    <a:pt x="173355" y="-586"/>
                    <a:pt x="119063" y="-10111"/>
                    <a:pt x="82868" y="10844"/>
                  </a:cubicBezTo>
                  <a:cubicBezTo>
                    <a:pt x="46673" y="31799"/>
                    <a:pt x="28575" y="72756"/>
                    <a:pt x="19050" y="112761"/>
                  </a:cubicBezTo>
                  <a:cubicBezTo>
                    <a:pt x="-7620" y="225156"/>
                    <a:pt x="21908" y="349934"/>
                    <a:pt x="97155" y="437564"/>
                  </a:cubicBezTo>
                  <a:cubicBezTo>
                    <a:pt x="125730" y="471854"/>
                    <a:pt x="162878" y="501381"/>
                    <a:pt x="205740" y="513764"/>
                  </a:cubicBezTo>
                  <a:cubicBezTo>
                    <a:pt x="248603" y="526146"/>
                    <a:pt x="299085" y="519479"/>
                    <a:pt x="331470" y="488999"/>
                  </a:cubicBezTo>
                  <a:cubicBezTo>
                    <a:pt x="350520" y="471854"/>
                    <a:pt x="361950" y="448041"/>
                    <a:pt x="370523" y="424229"/>
                  </a:cubicBezTo>
                  <a:cubicBezTo>
                    <a:pt x="426720" y="270876"/>
                    <a:pt x="340043" y="80376"/>
                    <a:pt x="188595" y="22274"/>
                  </a:cubicBezTo>
                  <a:cubicBezTo>
                    <a:pt x="153353" y="8939"/>
                    <a:pt x="115253" y="1319"/>
                    <a:pt x="79058" y="9891"/>
                  </a:cubicBezTo>
                  <a:cubicBezTo>
                    <a:pt x="42863" y="18464"/>
                    <a:pt x="9525" y="45134"/>
                    <a:pt x="0" y="81329"/>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12" name="Google Shape;212;p27"/>
            <p:cNvSpPr/>
            <p:nvPr/>
          </p:nvSpPr>
          <p:spPr>
            <a:xfrm rot="10438560">
              <a:off x="10512423" y="5289779"/>
              <a:ext cx="442826" cy="516183"/>
            </a:xfrm>
            <a:custGeom>
              <a:avLst/>
              <a:gdLst/>
              <a:ahLst/>
              <a:cxnLst/>
              <a:rect l="l" t="t" r="r" b="b"/>
              <a:pathLst>
                <a:path w="442594" h="515912" extrusionOk="0">
                  <a:moveTo>
                    <a:pt x="81055" y="37103"/>
                  </a:moveTo>
                  <a:cubicBezTo>
                    <a:pt x="50575" y="30435"/>
                    <a:pt x="21047" y="54248"/>
                    <a:pt x="8665" y="81871"/>
                  </a:cubicBezTo>
                  <a:cubicBezTo>
                    <a:pt x="-2765" y="110446"/>
                    <a:pt x="-860" y="142831"/>
                    <a:pt x="2950" y="173311"/>
                  </a:cubicBezTo>
                  <a:cubicBezTo>
                    <a:pt x="13427" y="263798"/>
                    <a:pt x="35335" y="357143"/>
                    <a:pt x="93437" y="427628"/>
                  </a:cubicBezTo>
                  <a:cubicBezTo>
                    <a:pt x="151540" y="498113"/>
                    <a:pt x="253457" y="539071"/>
                    <a:pt x="337277" y="501923"/>
                  </a:cubicBezTo>
                  <a:cubicBezTo>
                    <a:pt x="431575" y="460013"/>
                    <a:pt x="463960" y="333331"/>
                    <a:pt x="428717" y="236176"/>
                  </a:cubicBezTo>
                  <a:cubicBezTo>
                    <a:pt x="393475" y="139021"/>
                    <a:pt x="308702" y="69488"/>
                    <a:pt x="218215" y="19958"/>
                  </a:cubicBezTo>
                  <a:cubicBezTo>
                    <a:pt x="193450" y="6623"/>
                    <a:pt x="163922" y="-6712"/>
                    <a:pt x="138205" y="3766"/>
                  </a:cubicBezTo>
                  <a:cubicBezTo>
                    <a:pt x="117250" y="12338"/>
                    <a:pt x="104867" y="33293"/>
                    <a:pt x="94390" y="52343"/>
                  </a:cubicBezTo>
                  <a:cubicBezTo>
                    <a:pt x="68672" y="98063"/>
                    <a:pt x="42955" y="143783"/>
                    <a:pt x="16285" y="189503"/>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13" name="Google Shape;213;p27"/>
            <p:cNvSpPr/>
            <p:nvPr/>
          </p:nvSpPr>
          <p:spPr>
            <a:xfrm>
              <a:off x="10177290" y="5878132"/>
              <a:ext cx="427235" cy="584051"/>
            </a:xfrm>
            <a:custGeom>
              <a:avLst/>
              <a:gdLst/>
              <a:ahLst/>
              <a:cxnLst/>
              <a:rect l="l" t="t" r="r" b="b"/>
              <a:pathLst>
                <a:path w="427235" h="584051" extrusionOk="0">
                  <a:moveTo>
                    <a:pt x="76110" y="62890"/>
                  </a:moveTo>
                  <a:cubicBezTo>
                    <a:pt x="8483" y="111467"/>
                    <a:pt x="-8662" y="206717"/>
                    <a:pt x="3720" y="289585"/>
                  </a:cubicBezTo>
                  <a:cubicBezTo>
                    <a:pt x="15150" y="366737"/>
                    <a:pt x="48488" y="440080"/>
                    <a:pt x="97065" y="500087"/>
                  </a:cubicBezTo>
                  <a:cubicBezTo>
                    <a:pt x="135165" y="546760"/>
                    <a:pt x="188505" y="586765"/>
                    <a:pt x="248513" y="583907"/>
                  </a:cubicBezTo>
                  <a:cubicBezTo>
                    <a:pt x="289470" y="582002"/>
                    <a:pt x="326618" y="560095"/>
                    <a:pt x="355193" y="530567"/>
                  </a:cubicBezTo>
                  <a:cubicBezTo>
                    <a:pt x="424725" y="460082"/>
                    <a:pt x="442823" y="348640"/>
                    <a:pt x="414248" y="254342"/>
                  </a:cubicBezTo>
                  <a:cubicBezTo>
                    <a:pt x="385673" y="160045"/>
                    <a:pt x="316140" y="80987"/>
                    <a:pt x="234225" y="26695"/>
                  </a:cubicBezTo>
                  <a:cubicBezTo>
                    <a:pt x="214223" y="13360"/>
                    <a:pt x="192315" y="977"/>
                    <a:pt x="168503" y="25"/>
                  </a:cubicBezTo>
                  <a:cubicBezTo>
                    <a:pt x="131355" y="-928"/>
                    <a:pt x="98970" y="25742"/>
                    <a:pt x="81825" y="58127"/>
                  </a:cubicBezTo>
                  <a:cubicBezTo>
                    <a:pt x="64680" y="90512"/>
                    <a:pt x="60870" y="128612"/>
                    <a:pt x="57060" y="16480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214" name="Google Shape;214;p27"/>
          <p:cNvSpPr/>
          <p:nvPr/>
        </p:nvSpPr>
        <p:spPr>
          <a:xfrm rot="9139272" flipH="1">
            <a:off x="2096799" y="44001"/>
            <a:ext cx="5063753" cy="3132678"/>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15" name="Google Shape;215;p27"/>
          <p:cNvSpPr/>
          <p:nvPr/>
        </p:nvSpPr>
        <p:spPr>
          <a:xfrm rot="10800000">
            <a:off x="6047680" y="1842622"/>
            <a:ext cx="3003533" cy="3657362"/>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216" name="Google Shape;216;p27"/>
          <p:cNvGrpSpPr/>
          <p:nvPr/>
        </p:nvGrpSpPr>
        <p:grpSpPr>
          <a:xfrm rot="10800000">
            <a:off x="-767250" y="1171776"/>
            <a:ext cx="1827941" cy="1683029"/>
            <a:chOff x="4876277" y="2305179"/>
            <a:chExt cx="2437255" cy="2244038"/>
          </a:xfrm>
        </p:grpSpPr>
        <p:sp>
          <p:nvSpPr>
            <p:cNvPr id="217" name="Google Shape;217;p27"/>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18" name="Google Shape;218;p27"/>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19" name="Google Shape;219;p27"/>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cxnSp>
        <p:nvCxnSpPr>
          <p:cNvPr id="220" name="Google Shape;220;p27"/>
          <p:cNvCxnSpPr/>
          <p:nvPr/>
        </p:nvCxnSpPr>
        <p:spPr>
          <a:xfrm rot="10800000">
            <a:off x="578223" y="286120"/>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221" name="Google Shape;221;p27"/>
          <p:cNvCxnSpPr/>
          <p:nvPr/>
        </p:nvCxnSpPr>
        <p:spPr>
          <a:xfrm rot="10800000">
            <a:off x="5383869" y="4679394"/>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222" name="Google Shape;222;p27"/>
          <p:cNvCxnSpPr/>
          <p:nvPr/>
        </p:nvCxnSpPr>
        <p:spPr>
          <a:xfrm rot="5400000">
            <a:off x="7248087" y="3671306"/>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223" name="Google Shape;223;p27"/>
          <p:cNvSpPr/>
          <p:nvPr/>
        </p:nvSpPr>
        <p:spPr>
          <a:xfrm rot="10800000">
            <a:off x="5190684" y="3033363"/>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24" name="Google Shape;224;p27"/>
          <p:cNvSpPr/>
          <p:nvPr/>
        </p:nvSpPr>
        <p:spPr>
          <a:xfrm rot="10800000">
            <a:off x="5076384" y="2919063"/>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25" name="Google Shape;225;p27"/>
          <p:cNvSpPr/>
          <p:nvPr/>
        </p:nvSpPr>
        <p:spPr>
          <a:xfrm rot="10800000">
            <a:off x="4962084" y="2804763"/>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26" name="Google Shape;22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27" name="Google Shape;227;p27"/>
          <p:cNvSpPr/>
          <p:nvPr/>
        </p:nvSpPr>
        <p:spPr>
          <a:xfrm rot="10800000" flipH="1">
            <a:off x="993741" y="553800"/>
            <a:ext cx="7203600" cy="38580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FFFFFF"/>
                </a:solidFill>
                <a:latin typeface="Calibri"/>
                <a:ea typeface="Calibri"/>
                <a:cs typeface="Calibri"/>
                <a:sym typeface="Calibri"/>
              </a:rPr>
              <a:t>c</a:t>
            </a:r>
            <a:endParaRPr sz="1400">
              <a:solidFill>
                <a:srgbClr val="FFFFFF"/>
              </a:solidFill>
              <a:latin typeface="Calibri"/>
              <a:ea typeface="Calibri"/>
              <a:cs typeface="Calibri"/>
              <a:sym typeface="Calibri"/>
            </a:endParaRPr>
          </a:p>
        </p:txBody>
      </p:sp>
      <p:cxnSp>
        <p:nvCxnSpPr>
          <p:cNvPr id="228" name="Google Shape;228;p27"/>
          <p:cNvCxnSpPr/>
          <p:nvPr/>
        </p:nvCxnSpPr>
        <p:spPr>
          <a:xfrm rot="5400000">
            <a:off x="-456870" y="1342800"/>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229" name="Google Shape;229;p27"/>
          <p:cNvSpPr txBox="1">
            <a:spLocks noGrp="1"/>
          </p:cNvSpPr>
          <p:nvPr>
            <p:ph type="title"/>
          </p:nvPr>
        </p:nvSpPr>
        <p:spPr>
          <a:xfrm>
            <a:off x="1420255" y="450150"/>
            <a:ext cx="543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30" name="Google Shape;230;p27"/>
          <p:cNvGrpSpPr/>
          <p:nvPr/>
        </p:nvGrpSpPr>
        <p:grpSpPr>
          <a:xfrm rot="10800000">
            <a:off x="104945" y="3439599"/>
            <a:ext cx="1688179" cy="1761806"/>
            <a:chOff x="1219199" y="2085764"/>
            <a:chExt cx="2250905" cy="2349075"/>
          </a:xfrm>
        </p:grpSpPr>
        <p:sp>
          <p:nvSpPr>
            <p:cNvPr id="231" name="Google Shape;231;p27"/>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2" name="Google Shape;232;p27"/>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3" name="Google Shape;233;p27"/>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4" name="Google Shape;234;p27"/>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5" name="Google Shape;235;p27"/>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6" name="Google Shape;236;p27"/>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7" name="Google Shape;237;p27"/>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8" name="Google Shape;238;p27"/>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9" name="Google Shape;239;p27"/>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0" name="Google Shape;240;p27"/>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1" name="Google Shape;241;p27"/>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2" name="Google Shape;242;p27"/>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243" name="Google Shape;243;p27"/>
          <p:cNvGrpSpPr/>
          <p:nvPr/>
        </p:nvGrpSpPr>
        <p:grpSpPr>
          <a:xfrm rot="-519438">
            <a:off x="7500706" y="-216577"/>
            <a:ext cx="1686122" cy="1761949"/>
            <a:chOff x="1219199" y="2085764"/>
            <a:chExt cx="2248026" cy="2349075"/>
          </a:xfrm>
        </p:grpSpPr>
        <p:sp>
          <p:nvSpPr>
            <p:cNvPr id="244" name="Google Shape;244;p27"/>
            <p:cNvSpPr/>
            <p:nvPr/>
          </p:nvSpPr>
          <p:spPr>
            <a:xfrm>
              <a:off x="1316461" y="2549982"/>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5" name="Google Shape;245;p27"/>
            <p:cNvSpPr/>
            <p:nvPr/>
          </p:nvSpPr>
          <p:spPr>
            <a:xfrm>
              <a:off x="3014641" y="2560582"/>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6" name="Google Shape;246;p27"/>
            <p:cNvSpPr/>
            <p:nvPr/>
          </p:nvSpPr>
          <p:spPr>
            <a:xfrm>
              <a:off x="1499482" y="3009893"/>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7" name="Google Shape;247;p27"/>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8" name="Google Shape;248;p27"/>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49" name="Google Shape;249;p27"/>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50" name="Google Shape;250;p27"/>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51" name="Google Shape;251;p27"/>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52" name="Google Shape;252;p27"/>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53" name="Google Shape;253;p27"/>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54" name="Google Shape;254;p27"/>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55" name="Google Shape;255;p27"/>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256" name="Google Shape;256;p27"/>
          <p:cNvSpPr txBox="1"/>
          <p:nvPr/>
        </p:nvSpPr>
        <p:spPr>
          <a:xfrm rot="5400000">
            <a:off x="-509475" y="3429544"/>
            <a:ext cx="1184700" cy="280200"/>
          </a:xfrm>
          <a:prstGeom prst="rect">
            <a:avLst/>
          </a:prstGeom>
          <a:noFill/>
          <a:ln>
            <a:noFill/>
          </a:ln>
        </p:spPr>
        <p:txBody>
          <a:bodyPr spcFirstLastPara="1" wrap="square" lIns="68575" tIns="68575" rIns="68575" bIns="68575" anchor="b" anchorCtr="0">
            <a:noAutofit/>
          </a:bodyPr>
          <a:lstStyle/>
          <a:p>
            <a:pPr marL="0" lvl="0" indent="0" algn="r" rtl="0">
              <a:spcBef>
                <a:spcPts val="0"/>
              </a:spcBef>
              <a:spcAft>
                <a:spcPts val="0"/>
              </a:spcAft>
              <a:buNone/>
            </a:pPr>
            <a:r>
              <a:rPr lang="en" sz="900">
                <a:solidFill>
                  <a:srgbClr val="000000"/>
                </a:solidFill>
                <a:latin typeface="Barlow Condensed"/>
                <a:ea typeface="Barlow Condensed"/>
                <a:cs typeface="Barlow Condensed"/>
                <a:sym typeface="Barlow Condensed"/>
              </a:rPr>
              <a:t>SLIDESMANIA.COM</a:t>
            </a:r>
            <a:endParaRPr sz="900">
              <a:solidFill>
                <a:srgbClr val="000000"/>
              </a:solidFill>
              <a:latin typeface="Barlow Condensed"/>
              <a:ea typeface="Barlow Condensed"/>
              <a:cs typeface="Barlow Condensed"/>
              <a:sym typeface="Barlow Condense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body">
  <p:cSld name="CUSTOM_2">
    <p:spTree>
      <p:nvGrpSpPr>
        <p:cNvPr id="1" name="Shape 257"/>
        <p:cNvGrpSpPr/>
        <p:nvPr/>
      </p:nvGrpSpPr>
      <p:grpSpPr>
        <a:xfrm>
          <a:off x="0" y="0"/>
          <a:ext cx="0" cy="0"/>
          <a:chOff x="0" y="0"/>
          <a:chExt cx="0" cy="0"/>
        </a:xfrm>
      </p:grpSpPr>
      <p:sp>
        <p:nvSpPr>
          <p:cNvPr id="258" name="Google Shape;258;p28"/>
          <p:cNvSpPr/>
          <p:nvPr/>
        </p:nvSpPr>
        <p:spPr>
          <a:xfrm flipH="1">
            <a:off x="7012913" y="1276856"/>
            <a:ext cx="2149200" cy="3891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59" name="Google Shape;259;p28"/>
          <p:cNvSpPr/>
          <p:nvPr/>
        </p:nvSpPr>
        <p:spPr>
          <a:xfrm rot="-4696705">
            <a:off x="-187590" y="2100265"/>
            <a:ext cx="3006152" cy="3074747"/>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60" name="Google Shape;260;p28"/>
          <p:cNvSpPr/>
          <p:nvPr/>
        </p:nvSpPr>
        <p:spPr>
          <a:xfrm flipH="1">
            <a:off x="-160434" y="-132872"/>
            <a:ext cx="8416129" cy="5655509"/>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61" name="Google Shape;261;p28"/>
          <p:cNvSpPr/>
          <p:nvPr/>
        </p:nvSpPr>
        <p:spPr>
          <a:xfrm flipH="1">
            <a:off x="3633607" y="-55485"/>
            <a:ext cx="5639745" cy="3128658"/>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62" name="Google Shape;262;p28"/>
          <p:cNvSpPr/>
          <p:nvPr/>
        </p:nvSpPr>
        <p:spPr>
          <a:xfrm rot="1660728">
            <a:off x="311208" y="208517"/>
            <a:ext cx="5063753" cy="3132678"/>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63" name="Google Shape;26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64" name="Google Shape;264;p28"/>
          <p:cNvGrpSpPr/>
          <p:nvPr/>
        </p:nvGrpSpPr>
        <p:grpSpPr>
          <a:xfrm rot="4889330" flipH="1">
            <a:off x="7548536" y="-79388"/>
            <a:ext cx="1409634" cy="1623686"/>
            <a:chOff x="4876277" y="2305179"/>
            <a:chExt cx="2437255" cy="2244038"/>
          </a:xfrm>
        </p:grpSpPr>
        <p:sp>
          <p:nvSpPr>
            <p:cNvPr id="265" name="Google Shape;265;p28"/>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66" name="Google Shape;266;p28"/>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67" name="Google Shape;267;p28"/>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268" name="Google Shape;268;p28"/>
          <p:cNvSpPr/>
          <p:nvPr/>
        </p:nvSpPr>
        <p:spPr>
          <a:xfrm>
            <a:off x="-128606" y="-284090"/>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69" name="Google Shape;269;p28"/>
          <p:cNvSpPr/>
          <p:nvPr/>
        </p:nvSpPr>
        <p:spPr>
          <a:xfrm>
            <a:off x="-14306" y="-169790"/>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70" name="Google Shape;270;p28"/>
          <p:cNvSpPr/>
          <p:nvPr/>
        </p:nvSpPr>
        <p:spPr>
          <a:xfrm>
            <a:off x="99994" y="-55490"/>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71" name="Google Shape;271;p28"/>
          <p:cNvSpPr/>
          <p:nvPr/>
        </p:nvSpPr>
        <p:spPr>
          <a:xfrm flipH="1">
            <a:off x="432975" y="445031"/>
            <a:ext cx="8308200" cy="43329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FFFFFF"/>
                </a:solidFill>
                <a:latin typeface="Calibri"/>
                <a:ea typeface="Calibri"/>
                <a:cs typeface="Calibri"/>
                <a:sym typeface="Calibri"/>
              </a:rPr>
              <a:t>c</a:t>
            </a:r>
            <a:endParaRPr sz="1400">
              <a:solidFill>
                <a:srgbClr val="FFFFFF"/>
              </a:solidFill>
              <a:latin typeface="Calibri"/>
              <a:ea typeface="Calibri"/>
              <a:cs typeface="Calibri"/>
              <a:sym typeface="Calibri"/>
            </a:endParaRPr>
          </a:p>
        </p:txBody>
      </p:sp>
      <p:sp>
        <p:nvSpPr>
          <p:cNvPr id="272" name="Google Shape;272;p28"/>
          <p:cNvSpPr txBox="1">
            <a:spLocks noGrp="1"/>
          </p:cNvSpPr>
          <p:nvPr>
            <p:ph type="body" idx="1"/>
          </p:nvPr>
        </p:nvSpPr>
        <p:spPr>
          <a:xfrm>
            <a:off x="752006" y="1338271"/>
            <a:ext cx="77205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3" name="Google Shape;273;p28"/>
          <p:cNvSpPr txBox="1">
            <a:spLocks noGrp="1"/>
          </p:cNvSpPr>
          <p:nvPr>
            <p:ph type="title"/>
          </p:nvPr>
        </p:nvSpPr>
        <p:spPr>
          <a:xfrm>
            <a:off x="752006" y="630825"/>
            <a:ext cx="77205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a:endParaRPr/>
          </a:p>
        </p:txBody>
      </p:sp>
      <p:grpSp>
        <p:nvGrpSpPr>
          <p:cNvPr id="274" name="Google Shape;274;p28"/>
          <p:cNvGrpSpPr/>
          <p:nvPr/>
        </p:nvGrpSpPr>
        <p:grpSpPr>
          <a:xfrm rot="10800000" flipH="1">
            <a:off x="7252368" y="3427411"/>
            <a:ext cx="1688179" cy="1686818"/>
            <a:chOff x="1219199" y="2185748"/>
            <a:chExt cx="2250905" cy="2249091"/>
          </a:xfrm>
        </p:grpSpPr>
        <p:sp>
          <p:nvSpPr>
            <p:cNvPr id="275" name="Google Shape;275;p28"/>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76" name="Google Shape;276;p28"/>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77" name="Google Shape;277;p28"/>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78" name="Google Shape;278;p28"/>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79" name="Google Shape;279;p28"/>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80" name="Google Shape;280;p28"/>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81" name="Google Shape;281;p28"/>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82" name="Google Shape;282;p28"/>
            <p:cNvSpPr/>
            <p:nvPr/>
          </p:nvSpPr>
          <p:spPr>
            <a:xfrm>
              <a:off x="2207032" y="22375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83" name="Google Shape;283;p28"/>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84" name="Google Shape;284;p28"/>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85" name="Google Shape;285;p28"/>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86" name="Google Shape;286;p28"/>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cxnSp>
        <p:nvCxnSpPr>
          <p:cNvPr id="287" name="Google Shape;287;p28"/>
          <p:cNvCxnSpPr/>
          <p:nvPr/>
        </p:nvCxnSpPr>
        <p:spPr>
          <a:xfrm>
            <a:off x="-9" y="297105"/>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288" name="Google Shape;288;p28"/>
          <p:cNvCxnSpPr/>
          <p:nvPr/>
        </p:nvCxnSpPr>
        <p:spPr>
          <a:xfrm rot="-5400000">
            <a:off x="-946226" y="1305193"/>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289" name="Google Shape;289;p28"/>
          <p:cNvSpPr txBox="1"/>
          <p:nvPr/>
        </p:nvSpPr>
        <p:spPr>
          <a:xfrm rot="5400000">
            <a:off x="-509475" y="3429544"/>
            <a:ext cx="1184700" cy="280200"/>
          </a:xfrm>
          <a:prstGeom prst="rect">
            <a:avLst/>
          </a:prstGeom>
          <a:noFill/>
          <a:ln>
            <a:noFill/>
          </a:ln>
        </p:spPr>
        <p:txBody>
          <a:bodyPr spcFirstLastPara="1" wrap="square" lIns="68575" tIns="68575" rIns="68575" bIns="68575" anchor="b" anchorCtr="0">
            <a:noAutofit/>
          </a:bodyPr>
          <a:lstStyle/>
          <a:p>
            <a:pPr marL="0" lvl="0" indent="0" algn="r" rtl="0">
              <a:spcBef>
                <a:spcPts val="0"/>
              </a:spcBef>
              <a:spcAft>
                <a:spcPts val="0"/>
              </a:spcAft>
              <a:buNone/>
            </a:pPr>
            <a:r>
              <a:rPr lang="en" sz="900">
                <a:solidFill>
                  <a:srgbClr val="000000"/>
                </a:solidFill>
                <a:latin typeface="Barlow Condensed"/>
                <a:ea typeface="Barlow Condensed"/>
                <a:cs typeface="Barlow Condensed"/>
                <a:sym typeface="Barlow Condensed"/>
              </a:rPr>
              <a:t>SLIDESMANIA.COM</a:t>
            </a:r>
            <a:endParaRPr sz="900">
              <a:solidFill>
                <a:srgbClr val="000000"/>
              </a:solidFill>
              <a:latin typeface="Barlow Condensed"/>
              <a:ea typeface="Barlow Condensed"/>
              <a:cs typeface="Barlow Condensed"/>
              <a:sym typeface="Barlow Condens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itle">
  <p:cSld name="CUSTOM_12">
    <p:spTree>
      <p:nvGrpSpPr>
        <p:cNvPr id="1" name="Shape 290"/>
        <p:cNvGrpSpPr/>
        <p:nvPr/>
      </p:nvGrpSpPr>
      <p:grpSpPr>
        <a:xfrm>
          <a:off x="0" y="0"/>
          <a:ext cx="0" cy="0"/>
          <a:chOff x="0" y="0"/>
          <a:chExt cx="0" cy="0"/>
        </a:xfrm>
      </p:grpSpPr>
      <p:grpSp>
        <p:nvGrpSpPr>
          <p:cNvPr id="291" name="Google Shape;291;p29"/>
          <p:cNvGrpSpPr/>
          <p:nvPr/>
        </p:nvGrpSpPr>
        <p:grpSpPr>
          <a:xfrm rot="10800000">
            <a:off x="176274" y="195446"/>
            <a:ext cx="741137" cy="930306"/>
            <a:chOff x="10177290" y="5267968"/>
            <a:chExt cx="988183" cy="1240407"/>
          </a:xfrm>
        </p:grpSpPr>
        <p:sp>
          <p:nvSpPr>
            <p:cNvPr id="292" name="Google Shape;292;p29"/>
            <p:cNvSpPr/>
            <p:nvPr/>
          </p:nvSpPr>
          <p:spPr>
            <a:xfrm>
              <a:off x="10777725" y="5988729"/>
              <a:ext cx="387748" cy="519646"/>
            </a:xfrm>
            <a:custGeom>
              <a:avLst/>
              <a:gdLst/>
              <a:ahLst/>
              <a:cxnLst/>
              <a:rect l="l" t="t" r="r" b="b"/>
              <a:pathLst>
                <a:path w="387748" h="519646" extrusionOk="0">
                  <a:moveTo>
                    <a:pt x="188595" y="38466"/>
                  </a:moveTo>
                  <a:cubicBezTo>
                    <a:pt x="173355" y="-586"/>
                    <a:pt x="119063" y="-10111"/>
                    <a:pt x="82868" y="10844"/>
                  </a:cubicBezTo>
                  <a:cubicBezTo>
                    <a:pt x="46673" y="31799"/>
                    <a:pt x="28575" y="72756"/>
                    <a:pt x="19050" y="112761"/>
                  </a:cubicBezTo>
                  <a:cubicBezTo>
                    <a:pt x="-7620" y="225156"/>
                    <a:pt x="21908" y="349934"/>
                    <a:pt x="97155" y="437564"/>
                  </a:cubicBezTo>
                  <a:cubicBezTo>
                    <a:pt x="125730" y="471854"/>
                    <a:pt x="162878" y="501381"/>
                    <a:pt x="205740" y="513764"/>
                  </a:cubicBezTo>
                  <a:cubicBezTo>
                    <a:pt x="248603" y="526146"/>
                    <a:pt x="299085" y="519479"/>
                    <a:pt x="331470" y="488999"/>
                  </a:cubicBezTo>
                  <a:cubicBezTo>
                    <a:pt x="350520" y="471854"/>
                    <a:pt x="361950" y="448041"/>
                    <a:pt x="370523" y="424229"/>
                  </a:cubicBezTo>
                  <a:cubicBezTo>
                    <a:pt x="426720" y="270876"/>
                    <a:pt x="340043" y="80376"/>
                    <a:pt x="188595" y="22274"/>
                  </a:cubicBezTo>
                  <a:cubicBezTo>
                    <a:pt x="153353" y="8939"/>
                    <a:pt x="115253" y="1319"/>
                    <a:pt x="79058" y="9891"/>
                  </a:cubicBezTo>
                  <a:cubicBezTo>
                    <a:pt x="42863" y="18464"/>
                    <a:pt x="9525" y="45134"/>
                    <a:pt x="0" y="81329"/>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93" name="Google Shape;293;p29"/>
            <p:cNvSpPr/>
            <p:nvPr/>
          </p:nvSpPr>
          <p:spPr>
            <a:xfrm rot="10438560">
              <a:off x="10512423" y="5289779"/>
              <a:ext cx="442826" cy="516183"/>
            </a:xfrm>
            <a:custGeom>
              <a:avLst/>
              <a:gdLst/>
              <a:ahLst/>
              <a:cxnLst/>
              <a:rect l="l" t="t" r="r" b="b"/>
              <a:pathLst>
                <a:path w="442594" h="515912" extrusionOk="0">
                  <a:moveTo>
                    <a:pt x="81055" y="37103"/>
                  </a:moveTo>
                  <a:cubicBezTo>
                    <a:pt x="50575" y="30435"/>
                    <a:pt x="21047" y="54248"/>
                    <a:pt x="8665" y="81871"/>
                  </a:cubicBezTo>
                  <a:cubicBezTo>
                    <a:pt x="-2765" y="110446"/>
                    <a:pt x="-860" y="142831"/>
                    <a:pt x="2950" y="173311"/>
                  </a:cubicBezTo>
                  <a:cubicBezTo>
                    <a:pt x="13427" y="263798"/>
                    <a:pt x="35335" y="357143"/>
                    <a:pt x="93437" y="427628"/>
                  </a:cubicBezTo>
                  <a:cubicBezTo>
                    <a:pt x="151540" y="498113"/>
                    <a:pt x="253457" y="539071"/>
                    <a:pt x="337277" y="501923"/>
                  </a:cubicBezTo>
                  <a:cubicBezTo>
                    <a:pt x="431575" y="460013"/>
                    <a:pt x="463960" y="333331"/>
                    <a:pt x="428717" y="236176"/>
                  </a:cubicBezTo>
                  <a:cubicBezTo>
                    <a:pt x="393475" y="139021"/>
                    <a:pt x="308702" y="69488"/>
                    <a:pt x="218215" y="19958"/>
                  </a:cubicBezTo>
                  <a:cubicBezTo>
                    <a:pt x="193450" y="6623"/>
                    <a:pt x="163922" y="-6712"/>
                    <a:pt x="138205" y="3766"/>
                  </a:cubicBezTo>
                  <a:cubicBezTo>
                    <a:pt x="117250" y="12338"/>
                    <a:pt x="104867" y="33293"/>
                    <a:pt x="94390" y="52343"/>
                  </a:cubicBezTo>
                  <a:cubicBezTo>
                    <a:pt x="68672" y="98063"/>
                    <a:pt x="42955" y="143783"/>
                    <a:pt x="16285" y="189503"/>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94" name="Google Shape;294;p29"/>
            <p:cNvSpPr/>
            <p:nvPr/>
          </p:nvSpPr>
          <p:spPr>
            <a:xfrm>
              <a:off x="10177290" y="5878132"/>
              <a:ext cx="427235" cy="584051"/>
            </a:xfrm>
            <a:custGeom>
              <a:avLst/>
              <a:gdLst/>
              <a:ahLst/>
              <a:cxnLst/>
              <a:rect l="l" t="t" r="r" b="b"/>
              <a:pathLst>
                <a:path w="427235" h="584051" extrusionOk="0">
                  <a:moveTo>
                    <a:pt x="76110" y="62890"/>
                  </a:moveTo>
                  <a:cubicBezTo>
                    <a:pt x="8483" y="111467"/>
                    <a:pt x="-8662" y="206717"/>
                    <a:pt x="3720" y="289585"/>
                  </a:cubicBezTo>
                  <a:cubicBezTo>
                    <a:pt x="15150" y="366737"/>
                    <a:pt x="48488" y="440080"/>
                    <a:pt x="97065" y="500087"/>
                  </a:cubicBezTo>
                  <a:cubicBezTo>
                    <a:pt x="135165" y="546760"/>
                    <a:pt x="188505" y="586765"/>
                    <a:pt x="248513" y="583907"/>
                  </a:cubicBezTo>
                  <a:cubicBezTo>
                    <a:pt x="289470" y="582002"/>
                    <a:pt x="326618" y="560095"/>
                    <a:pt x="355193" y="530567"/>
                  </a:cubicBezTo>
                  <a:cubicBezTo>
                    <a:pt x="424725" y="460082"/>
                    <a:pt x="442823" y="348640"/>
                    <a:pt x="414248" y="254342"/>
                  </a:cubicBezTo>
                  <a:cubicBezTo>
                    <a:pt x="385673" y="160045"/>
                    <a:pt x="316140" y="80987"/>
                    <a:pt x="234225" y="26695"/>
                  </a:cubicBezTo>
                  <a:cubicBezTo>
                    <a:pt x="214223" y="13360"/>
                    <a:pt x="192315" y="977"/>
                    <a:pt x="168503" y="25"/>
                  </a:cubicBezTo>
                  <a:cubicBezTo>
                    <a:pt x="131355" y="-928"/>
                    <a:pt x="98970" y="25742"/>
                    <a:pt x="81825" y="58127"/>
                  </a:cubicBezTo>
                  <a:cubicBezTo>
                    <a:pt x="64680" y="90512"/>
                    <a:pt x="60870" y="128612"/>
                    <a:pt x="57060" y="16480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295" name="Google Shape;295;p29"/>
          <p:cNvSpPr/>
          <p:nvPr/>
        </p:nvSpPr>
        <p:spPr>
          <a:xfrm rot="10800000">
            <a:off x="-30150" y="2083665"/>
            <a:ext cx="4828800" cy="3060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96" name="Google Shape;296;p29"/>
          <p:cNvSpPr/>
          <p:nvPr/>
        </p:nvSpPr>
        <p:spPr>
          <a:xfrm rot="10800000">
            <a:off x="-190790" y="-445909"/>
            <a:ext cx="8416129" cy="5655509"/>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97" name="Google Shape;297;p29"/>
          <p:cNvSpPr/>
          <p:nvPr/>
        </p:nvSpPr>
        <p:spPr>
          <a:xfrm rot="9139272" flipH="1">
            <a:off x="1925096" y="-69642"/>
            <a:ext cx="5063753" cy="3132678"/>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98" name="Google Shape;298;p29"/>
          <p:cNvSpPr/>
          <p:nvPr/>
        </p:nvSpPr>
        <p:spPr>
          <a:xfrm rot="10800000">
            <a:off x="5922243" y="1927766"/>
            <a:ext cx="3003533" cy="3657362"/>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299" name="Google Shape;299;p29"/>
          <p:cNvGrpSpPr/>
          <p:nvPr/>
        </p:nvGrpSpPr>
        <p:grpSpPr>
          <a:xfrm rot="10800000">
            <a:off x="-892688" y="1256920"/>
            <a:ext cx="1827941" cy="1683029"/>
            <a:chOff x="4876277" y="2305179"/>
            <a:chExt cx="2437255" cy="2244038"/>
          </a:xfrm>
        </p:grpSpPr>
        <p:sp>
          <p:nvSpPr>
            <p:cNvPr id="300" name="Google Shape;300;p29"/>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01" name="Google Shape;301;p29"/>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02" name="Google Shape;302;p29"/>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cxnSp>
        <p:nvCxnSpPr>
          <p:cNvPr id="303" name="Google Shape;303;p29"/>
          <p:cNvCxnSpPr/>
          <p:nvPr/>
        </p:nvCxnSpPr>
        <p:spPr>
          <a:xfrm rot="10800000">
            <a:off x="281336" y="256964"/>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304" name="Google Shape;304;p29"/>
          <p:cNvCxnSpPr/>
          <p:nvPr/>
        </p:nvCxnSpPr>
        <p:spPr>
          <a:xfrm rot="5400000">
            <a:off x="-674967" y="1138188"/>
            <a:ext cx="2457000" cy="0"/>
          </a:xfrm>
          <a:prstGeom prst="straightConnector1">
            <a:avLst/>
          </a:prstGeom>
          <a:noFill/>
          <a:ln w="19050" cap="flat" cmpd="sng">
            <a:solidFill>
              <a:srgbClr val="000000"/>
            </a:solidFill>
            <a:prstDash val="solid"/>
            <a:miter lim="800000"/>
            <a:headEnd type="none" w="sm" len="sm"/>
            <a:tailEnd type="none" w="sm" len="sm"/>
          </a:ln>
        </p:spPr>
      </p:cxnSp>
      <p:cxnSp>
        <p:nvCxnSpPr>
          <p:cNvPr id="305" name="Google Shape;305;p29"/>
          <p:cNvCxnSpPr/>
          <p:nvPr/>
        </p:nvCxnSpPr>
        <p:spPr>
          <a:xfrm rot="10800000">
            <a:off x="5258432" y="4764538"/>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306" name="Google Shape;306;p29"/>
          <p:cNvCxnSpPr/>
          <p:nvPr/>
        </p:nvCxnSpPr>
        <p:spPr>
          <a:xfrm rot="5400000">
            <a:off x="7122649" y="3756450"/>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307" name="Google Shape;307;p29"/>
          <p:cNvSpPr/>
          <p:nvPr/>
        </p:nvSpPr>
        <p:spPr>
          <a:xfrm rot="10800000">
            <a:off x="795248" y="482831"/>
            <a:ext cx="7359000" cy="40914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FFFFFF"/>
                </a:solidFill>
                <a:latin typeface="Calibri"/>
                <a:ea typeface="Calibri"/>
                <a:cs typeface="Calibri"/>
                <a:sym typeface="Calibri"/>
              </a:rPr>
              <a:t>c</a:t>
            </a:r>
            <a:endParaRPr sz="1400">
              <a:solidFill>
                <a:srgbClr val="FFFFFF"/>
              </a:solidFill>
              <a:latin typeface="Calibri"/>
              <a:ea typeface="Calibri"/>
              <a:cs typeface="Calibri"/>
              <a:sym typeface="Calibri"/>
            </a:endParaRPr>
          </a:p>
        </p:txBody>
      </p:sp>
      <p:grpSp>
        <p:nvGrpSpPr>
          <p:cNvPr id="308" name="Google Shape;308;p29"/>
          <p:cNvGrpSpPr/>
          <p:nvPr/>
        </p:nvGrpSpPr>
        <p:grpSpPr>
          <a:xfrm rot="-519438">
            <a:off x="7375268" y="-131433"/>
            <a:ext cx="1686122" cy="1761949"/>
            <a:chOff x="1219199" y="2085764"/>
            <a:chExt cx="2248026" cy="2349075"/>
          </a:xfrm>
        </p:grpSpPr>
        <p:sp>
          <p:nvSpPr>
            <p:cNvPr id="309" name="Google Shape;309;p29"/>
            <p:cNvSpPr/>
            <p:nvPr/>
          </p:nvSpPr>
          <p:spPr>
            <a:xfrm>
              <a:off x="1316461" y="2549982"/>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0" name="Google Shape;310;p29"/>
            <p:cNvSpPr/>
            <p:nvPr/>
          </p:nvSpPr>
          <p:spPr>
            <a:xfrm>
              <a:off x="3014641" y="2560582"/>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1" name="Google Shape;311;p29"/>
            <p:cNvSpPr/>
            <p:nvPr/>
          </p:nvSpPr>
          <p:spPr>
            <a:xfrm>
              <a:off x="1499482" y="3009893"/>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2" name="Google Shape;312;p29"/>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3" name="Google Shape;313;p29"/>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4" name="Google Shape;314;p29"/>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5" name="Google Shape;315;p29"/>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6" name="Google Shape;316;p29"/>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7" name="Google Shape;317;p29"/>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8" name="Google Shape;318;p29"/>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19" name="Google Shape;319;p29"/>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20" name="Google Shape;320;p29"/>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321" name="Google Shape;321;p29"/>
          <p:cNvSpPr/>
          <p:nvPr/>
        </p:nvSpPr>
        <p:spPr>
          <a:xfrm rot="10800000">
            <a:off x="5065246" y="3118507"/>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22" name="Google Shape;322;p29"/>
          <p:cNvSpPr/>
          <p:nvPr/>
        </p:nvSpPr>
        <p:spPr>
          <a:xfrm rot="10800000">
            <a:off x="4950946" y="3004207"/>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23" name="Google Shape;323;p29"/>
          <p:cNvSpPr/>
          <p:nvPr/>
        </p:nvSpPr>
        <p:spPr>
          <a:xfrm rot="10800000">
            <a:off x="4836646" y="2889907"/>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324" name="Google Shape;324;p29"/>
          <p:cNvGrpSpPr/>
          <p:nvPr/>
        </p:nvGrpSpPr>
        <p:grpSpPr>
          <a:xfrm rot="10800000">
            <a:off x="185458" y="3402174"/>
            <a:ext cx="1688179" cy="1777946"/>
            <a:chOff x="1219199" y="2064245"/>
            <a:chExt cx="2250905" cy="2370594"/>
          </a:xfrm>
        </p:grpSpPr>
        <p:sp>
          <p:nvSpPr>
            <p:cNvPr id="325" name="Google Shape;325;p29"/>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26" name="Google Shape;326;p29"/>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27" name="Google Shape;327;p29"/>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28" name="Google Shape;328;p29"/>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29" name="Google Shape;329;p29"/>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30" name="Google Shape;330;p29"/>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31" name="Google Shape;331;p29"/>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32" name="Google Shape;332;p29"/>
            <p:cNvSpPr/>
            <p:nvPr/>
          </p:nvSpPr>
          <p:spPr>
            <a:xfrm rot="1424655">
              <a:off x="2138811" y="2162125"/>
              <a:ext cx="538262" cy="247764"/>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33" name="Google Shape;333;p29"/>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34" name="Google Shape;334;p29"/>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35" name="Google Shape;335;p29"/>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336" name="Google Shape;336;p29"/>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337" name="Google Shape;337;p29"/>
          <p:cNvSpPr txBox="1">
            <a:spLocks noGrp="1"/>
          </p:cNvSpPr>
          <p:nvPr>
            <p:ph type="title"/>
          </p:nvPr>
        </p:nvSpPr>
        <p:spPr>
          <a:xfrm>
            <a:off x="935250" y="737344"/>
            <a:ext cx="6996000" cy="3657300"/>
          </a:xfrm>
          <a:prstGeom prst="rect">
            <a:avLst/>
          </a:prstGeom>
        </p:spPr>
        <p:txBody>
          <a:bodyPr spcFirstLastPara="1" wrap="square" lIns="91425" tIns="91425" rIns="91425" bIns="91425" anchor="ctr" anchorCtr="0">
            <a:norm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338" name="Google Shape;33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39" name="Google Shape;339;p29"/>
          <p:cNvSpPr txBox="1"/>
          <p:nvPr/>
        </p:nvSpPr>
        <p:spPr>
          <a:xfrm rot="5400000">
            <a:off x="-509475" y="3429544"/>
            <a:ext cx="1184700" cy="280200"/>
          </a:xfrm>
          <a:prstGeom prst="rect">
            <a:avLst/>
          </a:prstGeom>
          <a:noFill/>
          <a:ln>
            <a:noFill/>
          </a:ln>
        </p:spPr>
        <p:txBody>
          <a:bodyPr spcFirstLastPara="1" wrap="square" lIns="68575" tIns="68575" rIns="68575" bIns="68575" anchor="b" anchorCtr="0">
            <a:noAutofit/>
          </a:bodyPr>
          <a:lstStyle/>
          <a:p>
            <a:pPr marL="0" lvl="0" indent="0" algn="r" rtl="0">
              <a:spcBef>
                <a:spcPts val="0"/>
              </a:spcBef>
              <a:spcAft>
                <a:spcPts val="0"/>
              </a:spcAft>
              <a:buNone/>
            </a:pPr>
            <a:r>
              <a:rPr lang="en" sz="900">
                <a:solidFill>
                  <a:srgbClr val="000000"/>
                </a:solidFill>
                <a:latin typeface="Barlow Condensed"/>
                <a:ea typeface="Barlow Condensed"/>
                <a:cs typeface="Barlow Condensed"/>
                <a:sym typeface="Barlow Condensed"/>
              </a:rPr>
              <a:t>SLIDESMANIA.COM</a:t>
            </a:r>
            <a:endParaRPr sz="900">
              <a:solidFill>
                <a:srgbClr val="000000"/>
              </a:solidFill>
              <a:latin typeface="Barlow Condensed"/>
              <a:ea typeface="Barlow Condensed"/>
              <a:cs typeface="Barlow Condensed"/>
              <a:sym typeface="Barlow Condense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0"/>
        <p:cNvGrpSpPr/>
        <p:nvPr/>
      </p:nvGrpSpPr>
      <p:grpSpPr>
        <a:xfrm>
          <a:off x="0" y="0"/>
          <a:ext cx="0" cy="0"/>
          <a:chOff x="0" y="0"/>
          <a:chExt cx="0" cy="0"/>
        </a:xfrm>
      </p:grpSpPr>
      <p:sp>
        <p:nvSpPr>
          <p:cNvPr id="341" name="Google Shape;341;p3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3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1200"/>
              </a:spcBef>
              <a:spcAft>
                <a:spcPts val="0"/>
              </a:spcAft>
              <a:buClr>
                <a:schemeClr val="dk1"/>
              </a:buClr>
              <a:buSzPts val="2100"/>
              <a:buChar char="○"/>
              <a:defRPr sz="2100"/>
            </a:lvl2pPr>
            <a:lvl3pPr marL="1371600" lvl="2" indent="-342900" algn="l" rtl="0">
              <a:lnSpc>
                <a:spcPct val="90000"/>
              </a:lnSpc>
              <a:spcBef>
                <a:spcPts val="1200"/>
              </a:spcBef>
              <a:spcAft>
                <a:spcPts val="0"/>
              </a:spcAft>
              <a:buClr>
                <a:schemeClr val="dk1"/>
              </a:buClr>
              <a:buSzPts val="1800"/>
              <a:buChar char="■"/>
              <a:defRPr sz="1800"/>
            </a:lvl3pPr>
            <a:lvl4pPr marL="1828800" lvl="3" indent="-323850" algn="l" rtl="0">
              <a:lnSpc>
                <a:spcPct val="90000"/>
              </a:lnSpc>
              <a:spcBef>
                <a:spcPts val="1200"/>
              </a:spcBef>
              <a:spcAft>
                <a:spcPts val="0"/>
              </a:spcAft>
              <a:buClr>
                <a:schemeClr val="dk1"/>
              </a:buClr>
              <a:buSzPts val="1500"/>
              <a:buChar char="●"/>
              <a:defRPr sz="1500"/>
            </a:lvl4pPr>
            <a:lvl5pPr marL="2286000" lvl="4" indent="-323850" algn="l" rtl="0">
              <a:lnSpc>
                <a:spcPct val="90000"/>
              </a:lnSpc>
              <a:spcBef>
                <a:spcPts val="1200"/>
              </a:spcBef>
              <a:spcAft>
                <a:spcPts val="0"/>
              </a:spcAft>
              <a:buClr>
                <a:schemeClr val="dk1"/>
              </a:buClr>
              <a:buSzPts val="1500"/>
              <a:buChar char="○"/>
              <a:defRPr sz="1500"/>
            </a:lvl5pPr>
            <a:lvl6pPr marL="2743200" lvl="5" indent="-323850" algn="l" rtl="0">
              <a:lnSpc>
                <a:spcPct val="90000"/>
              </a:lnSpc>
              <a:spcBef>
                <a:spcPts val="1200"/>
              </a:spcBef>
              <a:spcAft>
                <a:spcPts val="0"/>
              </a:spcAft>
              <a:buClr>
                <a:schemeClr val="dk1"/>
              </a:buClr>
              <a:buSzPts val="1500"/>
              <a:buChar char="■"/>
              <a:defRPr sz="1500"/>
            </a:lvl6pPr>
            <a:lvl7pPr marL="3200400" lvl="6" indent="-323850" algn="l" rtl="0">
              <a:lnSpc>
                <a:spcPct val="90000"/>
              </a:lnSpc>
              <a:spcBef>
                <a:spcPts val="1200"/>
              </a:spcBef>
              <a:spcAft>
                <a:spcPts val="0"/>
              </a:spcAft>
              <a:buClr>
                <a:schemeClr val="dk1"/>
              </a:buClr>
              <a:buSzPts val="1500"/>
              <a:buChar char="●"/>
              <a:defRPr sz="1500"/>
            </a:lvl7pPr>
            <a:lvl8pPr marL="3657600" lvl="7" indent="-323850" algn="l" rtl="0">
              <a:lnSpc>
                <a:spcPct val="90000"/>
              </a:lnSpc>
              <a:spcBef>
                <a:spcPts val="1200"/>
              </a:spcBef>
              <a:spcAft>
                <a:spcPts val="0"/>
              </a:spcAft>
              <a:buClr>
                <a:schemeClr val="dk1"/>
              </a:buClr>
              <a:buSzPts val="1500"/>
              <a:buChar char="○"/>
              <a:defRPr sz="1500"/>
            </a:lvl8pPr>
            <a:lvl9pPr marL="4114800" lvl="8" indent="-323850" algn="l" rtl="0">
              <a:lnSpc>
                <a:spcPct val="90000"/>
              </a:lnSpc>
              <a:spcBef>
                <a:spcPts val="1200"/>
              </a:spcBef>
              <a:spcAft>
                <a:spcPts val="1200"/>
              </a:spcAft>
              <a:buClr>
                <a:schemeClr val="dk1"/>
              </a:buClr>
              <a:buSzPts val="1500"/>
              <a:buChar char="■"/>
              <a:defRPr sz="1500"/>
            </a:lvl9pPr>
          </a:lstStyle>
          <a:p>
            <a:endParaRPr/>
          </a:p>
        </p:txBody>
      </p:sp>
      <p:sp>
        <p:nvSpPr>
          <p:cNvPr id="343" name="Google Shape;343;p3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
        <p:nvSpPr>
          <p:cNvPr id="344" name="Google Shape;344;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45" name="Google Shape;345;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46" name="Google Shape;346;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347"/>
        <p:cNvGrpSpPr/>
        <p:nvPr/>
      </p:nvGrpSpPr>
      <p:grpSpPr>
        <a:xfrm>
          <a:off x="0" y="0"/>
          <a:ext cx="0" cy="0"/>
          <a:chOff x="0" y="0"/>
          <a:chExt cx="0" cy="0"/>
        </a:xfrm>
      </p:grpSpPr>
      <p:sp>
        <p:nvSpPr>
          <p:cNvPr id="348" name="Google Shape;348;p3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txBox="1">
            <a:spLocks noGrp="1"/>
          </p:cNvSpPr>
          <p:nvPr>
            <p:ph type="title"/>
          </p:nvPr>
        </p:nvSpPr>
        <p:spPr>
          <a:xfrm>
            <a:off x="311700" y="315925"/>
            <a:ext cx="8520600" cy="8313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0" name="Google Shape;350;p3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51" name="Google Shape;35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69500" y="445025"/>
            <a:ext cx="7188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69400" y="1152475"/>
            <a:ext cx="7188600" cy="3546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 Plum Top Edge">
  <p:cSld name="Content - Plum Top Edge">
    <p:bg>
      <p:bgPr>
        <a:solidFill>
          <a:schemeClr val="lt1"/>
        </a:solidFill>
        <a:effectLst/>
      </p:bgPr>
    </p:bg>
    <p:spTree>
      <p:nvGrpSpPr>
        <p:cNvPr id="1" name="Shape 352"/>
        <p:cNvGrpSpPr/>
        <p:nvPr/>
      </p:nvGrpSpPr>
      <p:grpSpPr>
        <a:xfrm>
          <a:off x="0" y="0"/>
          <a:ext cx="0" cy="0"/>
          <a:chOff x="0" y="0"/>
          <a:chExt cx="0" cy="0"/>
        </a:xfrm>
      </p:grpSpPr>
      <p:sp>
        <p:nvSpPr>
          <p:cNvPr id="353" name="Google Shape;353;p32"/>
          <p:cNvSpPr txBox="1">
            <a:spLocks noGrp="1"/>
          </p:cNvSpPr>
          <p:nvPr>
            <p:ph type="title"/>
          </p:nvPr>
        </p:nvSpPr>
        <p:spPr>
          <a:xfrm>
            <a:off x="382135" y="542724"/>
            <a:ext cx="8220300" cy="576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4" name="Google Shape;354;p32"/>
          <p:cNvSpPr txBox="1">
            <a:spLocks noGrp="1"/>
          </p:cNvSpPr>
          <p:nvPr>
            <p:ph type="body" idx="1"/>
          </p:nvPr>
        </p:nvSpPr>
        <p:spPr>
          <a:xfrm>
            <a:off x="382135" y="1442660"/>
            <a:ext cx="8371800" cy="2781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800"/>
              <a:buNone/>
              <a:defRPr sz="28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genda 1">
  <p:cSld name="Agenda">
    <p:spTree>
      <p:nvGrpSpPr>
        <p:cNvPr id="1" name="Shape 355"/>
        <p:cNvGrpSpPr/>
        <p:nvPr/>
      </p:nvGrpSpPr>
      <p:grpSpPr>
        <a:xfrm>
          <a:off x="0" y="0"/>
          <a:ext cx="0" cy="0"/>
          <a:chOff x="0" y="0"/>
          <a:chExt cx="0" cy="0"/>
        </a:xfrm>
      </p:grpSpPr>
      <p:sp>
        <p:nvSpPr>
          <p:cNvPr id="356" name="Google Shape;356;p33"/>
          <p:cNvSpPr txBox="1">
            <a:spLocks noGrp="1"/>
          </p:cNvSpPr>
          <p:nvPr>
            <p:ph type="body" idx="1"/>
          </p:nvPr>
        </p:nvSpPr>
        <p:spPr>
          <a:xfrm>
            <a:off x="634208" y="1233061"/>
            <a:ext cx="4837200" cy="3127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400"/>
              <a:buNone/>
              <a:defRPr sz="2400"/>
            </a:lvl1pPr>
            <a:lvl2pPr marL="914400" lvl="1" indent="-228600" algn="l" rtl="0">
              <a:lnSpc>
                <a:spcPct val="90000"/>
              </a:lnSpc>
              <a:spcBef>
                <a:spcPts val="1200"/>
              </a:spcBef>
              <a:spcAft>
                <a:spcPts val="0"/>
              </a:spcAft>
              <a:buClr>
                <a:schemeClr val="dk1"/>
              </a:buClr>
              <a:buSzPts val="1800"/>
              <a:buNone/>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357" name="Google Shape;357;p33" descr="Image of teacher with young students surrounding her with other decorative elements"/>
          <p:cNvPicPr preferRelativeResize="0"/>
          <p:nvPr/>
        </p:nvPicPr>
        <p:blipFill rotWithShape="1">
          <a:blip r:embed="rId2">
            <a:alphaModFix/>
          </a:blip>
          <a:srcRect t="709" b="699"/>
          <a:stretch/>
        </p:blipFill>
        <p:spPr>
          <a:xfrm>
            <a:off x="5943600" y="0"/>
            <a:ext cx="3200400" cy="474549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 Photo Sidebar">
  <p:cSld name="Content with Caption - Photo Sidebar">
    <p:bg>
      <p:bgPr>
        <a:solidFill>
          <a:schemeClr val="lt1"/>
        </a:solidFill>
        <a:effectLst/>
      </p:bgPr>
    </p:bg>
    <p:spTree>
      <p:nvGrpSpPr>
        <p:cNvPr id="1" name="Shape 358"/>
        <p:cNvGrpSpPr/>
        <p:nvPr/>
      </p:nvGrpSpPr>
      <p:grpSpPr>
        <a:xfrm>
          <a:off x="0" y="0"/>
          <a:ext cx="0" cy="0"/>
          <a:chOff x="0" y="0"/>
          <a:chExt cx="0" cy="0"/>
        </a:xfrm>
      </p:grpSpPr>
      <p:sp>
        <p:nvSpPr>
          <p:cNvPr id="359" name="Google Shape;359;p34"/>
          <p:cNvSpPr txBox="1">
            <a:spLocks noGrp="1"/>
          </p:cNvSpPr>
          <p:nvPr>
            <p:ph type="title"/>
          </p:nvPr>
        </p:nvSpPr>
        <p:spPr>
          <a:xfrm>
            <a:off x="358071" y="342900"/>
            <a:ext cx="5892300" cy="1310700"/>
          </a:xfrm>
          <a:prstGeom prst="rect">
            <a:avLst/>
          </a:prstGeom>
          <a:noFill/>
          <a:ln>
            <a:noFill/>
          </a:ln>
        </p:spPr>
        <p:txBody>
          <a:bodyPr spcFirstLastPara="1" wrap="square" lIns="91425" tIns="45700" rIns="91425" bIns="45700" anchor="t" anchorCtr="0">
            <a:noAutofit/>
          </a:bodyPr>
          <a:lstStyle>
            <a:lvl1pPr lvl="0" algn="l" rtl="0">
              <a:lnSpc>
                <a:spcPct val="103333"/>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0" name="Google Shape;360;p34"/>
          <p:cNvSpPr txBox="1">
            <a:spLocks noGrp="1"/>
          </p:cNvSpPr>
          <p:nvPr>
            <p:ph type="body" idx="1"/>
          </p:nvPr>
        </p:nvSpPr>
        <p:spPr>
          <a:xfrm>
            <a:off x="358070" y="1653540"/>
            <a:ext cx="5778000" cy="2748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800"/>
              </a:spcBef>
              <a:spcAft>
                <a:spcPts val="0"/>
              </a:spcAft>
              <a:buClr>
                <a:schemeClr val="dk1"/>
              </a:buClr>
              <a:buSzPts val="2800"/>
              <a:buNone/>
              <a:defRPr sz="28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Break - In-Person - Plum">
  <p:cSld name="Section Break - In-Person - Plum">
    <p:bg>
      <p:bgPr>
        <a:solidFill>
          <a:srgbClr val="E1CD60"/>
        </a:solidFill>
        <a:effectLst/>
      </p:bgPr>
    </p:bg>
    <p:spTree>
      <p:nvGrpSpPr>
        <p:cNvPr id="1" name="Shape 361"/>
        <p:cNvGrpSpPr/>
        <p:nvPr/>
      </p:nvGrpSpPr>
      <p:grpSpPr>
        <a:xfrm>
          <a:off x="0" y="0"/>
          <a:ext cx="0" cy="0"/>
          <a:chOff x="0" y="0"/>
          <a:chExt cx="0" cy="0"/>
        </a:xfrm>
      </p:grpSpPr>
      <p:pic>
        <p:nvPicPr>
          <p:cNvPr id="362" name="Google Shape;362;p35" descr="Image of children reading with  teacher in a circle"/>
          <p:cNvPicPr preferRelativeResize="0"/>
          <p:nvPr/>
        </p:nvPicPr>
        <p:blipFill rotWithShape="1">
          <a:blip r:embed="rId2">
            <a:alphaModFix/>
          </a:blip>
          <a:srcRect/>
          <a:stretch/>
        </p:blipFill>
        <p:spPr>
          <a:xfrm>
            <a:off x="2660754" y="445799"/>
            <a:ext cx="6024389" cy="4267275"/>
          </a:xfrm>
          <a:prstGeom prst="rect">
            <a:avLst/>
          </a:prstGeom>
          <a:noFill/>
          <a:ln>
            <a:noFill/>
          </a:ln>
        </p:spPr>
      </p:pic>
      <p:sp>
        <p:nvSpPr>
          <p:cNvPr id="363" name="Google Shape;363;p35"/>
          <p:cNvSpPr/>
          <p:nvPr/>
        </p:nvSpPr>
        <p:spPr>
          <a:xfrm>
            <a:off x="432276" y="836341"/>
            <a:ext cx="3916800" cy="3323100"/>
          </a:xfrm>
          <a:prstGeom prst="rect">
            <a:avLst/>
          </a:prstGeom>
          <a:solidFill>
            <a:schemeClr val="lt1"/>
          </a:solidFill>
          <a:ln>
            <a:noFill/>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endParaRPr sz="1800" b="0" i="0">
              <a:solidFill>
                <a:schemeClr val="dk1"/>
              </a:solidFill>
              <a:latin typeface="Arial"/>
              <a:ea typeface="Arial"/>
              <a:cs typeface="Arial"/>
              <a:sym typeface="Arial"/>
            </a:endParaRPr>
          </a:p>
        </p:txBody>
      </p:sp>
      <p:sp>
        <p:nvSpPr>
          <p:cNvPr id="364" name="Google Shape;364;p35"/>
          <p:cNvSpPr txBox="1">
            <a:spLocks noGrp="1"/>
          </p:cNvSpPr>
          <p:nvPr>
            <p:ph type="title"/>
          </p:nvPr>
        </p:nvSpPr>
        <p:spPr>
          <a:xfrm>
            <a:off x="623888" y="1391082"/>
            <a:ext cx="3658500" cy="26445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365"/>
        <p:cNvGrpSpPr/>
        <p:nvPr/>
      </p:nvGrpSpPr>
      <p:grpSpPr>
        <a:xfrm>
          <a:off x="0" y="0"/>
          <a:ext cx="0" cy="0"/>
          <a:chOff x="0" y="0"/>
          <a:chExt cx="0" cy="0"/>
        </a:xfrm>
      </p:grpSpPr>
      <p:sp>
        <p:nvSpPr>
          <p:cNvPr id="366" name="Google Shape;366;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7" name="Google Shape;367;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68" name="Google Shape;368;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69" name="Google Shape;369;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370"/>
        <p:cNvGrpSpPr/>
        <p:nvPr/>
      </p:nvGrpSpPr>
      <p:grpSpPr>
        <a:xfrm>
          <a:off x="0" y="0"/>
          <a:ext cx="0" cy="0"/>
          <a:chOff x="0" y="0"/>
          <a:chExt cx="0" cy="0"/>
        </a:xfrm>
      </p:grpSpPr>
      <p:sp>
        <p:nvSpPr>
          <p:cNvPr id="371" name="Google Shape;371;p37"/>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p:nvPr>
        </p:nvSpPr>
        <p:spPr>
          <a:xfrm>
            <a:off x="311700" y="315925"/>
            <a:ext cx="8520600" cy="8313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37"/>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4" name="Google Shape;37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 Plum Top Edge 1">
  <p:cSld name="Content - Plum Top Edge_1">
    <p:bg>
      <p:bgPr>
        <a:solidFill>
          <a:schemeClr val="lt1"/>
        </a:solidFill>
        <a:effectLst/>
      </p:bgPr>
    </p:bg>
    <p:spTree>
      <p:nvGrpSpPr>
        <p:cNvPr id="1" name="Shape 375"/>
        <p:cNvGrpSpPr/>
        <p:nvPr/>
      </p:nvGrpSpPr>
      <p:grpSpPr>
        <a:xfrm>
          <a:off x="0" y="0"/>
          <a:ext cx="0" cy="0"/>
          <a:chOff x="0" y="0"/>
          <a:chExt cx="0" cy="0"/>
        </a:xfrm>
      </p:grpSpPr>
      <p:sp>
        <p:nvSpPr>
          <p:cNvPr id="376" name="Google Shape;376;p38"/>
          <p:cNvSpPr txBox="1">
            <a:spLocks noGrp="1"/>
          </p:cNvSpPr>
          <p:nvPr>
            <p:ph type="title"/>
          </p:nvPr>
        </p:nvSpPr>
        <p:spPr>
          <a:xfrm>
            <a:off x="382135" y="542724"/>
            <a:ext cx="8220300" cy="576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38"/>
          <p:cNvSpPr txBox="1">
            <a:spLocks noGrp="1"/>
          </p:cNvSpPr>
          <p:nvPr>
            <p:ph type="body" idx="1"/>
          </p:nvPr>
        </p:nvSpPr>
        <p:spPr>
          <a:xfrm>
            <a:off x="382135" y="1442660"/>
            <a:ext cx="8371800" cy="2781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800"/>
              <a:buNone/>
              <a:defRPr sz="28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
        <p:nvSpPr>
          <p:cNvPr id="378" name="Google Shape;378;p38"/>
          <p:cNvSpPr/>
          <p:nvPr/>
        </p:nvSpPr>
        <p:spPr>
          <a:xfrm>
            <a:off x="0" y="0"/>
            <a:ext cx="9144000" cy="219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accent3"/>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Facilitators Intro">
  <p:cSld name="3 Facilitators Intro">
    <p:bg>
      <p:bgPr>
        <a:solidFill>
          <a:schemeClr val="lt1"/>
        </a:solidFill>
        <a:effectLst/>
      </p:bgPr>
    </p:bg>
    <p:spTree>
      <p:nvGrpSpPr>
        <p:cNvPr id="1" name="Shape 379"/>
        <p:cNvGrpSpPr/>
        <p:nvPr/>
      </p:nvGrpSpPr>
      <p:grpSpPr>
        <a:xfrm>
          <a:off x="0" y="0"/>
          <a:ext cx="0" cy="0"/>
          <a:chOff x="0" y="0"/>
          <a:chExt cx="0" cy="0"/>
        </a:xfrm>
      </p:grpSpPr>
      <p:sp>
        <p:nvSpPr>
          <p:cNvPr id="380" name="Google Shape;380;p39"/>
          <p:cNvSpPr/>
          <p:nvPr/>
        </p:nvSpPr>
        <p:spPr>
          <a:xfrm>
            <a:off x="0" y="0"/>
            <a:ext cx="9144000" cy="867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1" name="Google Shape;381;p39"/>
          <p:cNvGrpSpPr/>
          <p:nvPr/>
        </p:nvGrpSpPr>
        <p:grpSpPr>
          <a:xfrm>
            <a:off x="457200" y="1508248"/>
            <a:ext cx="2335495" cy="3058240"/>
            <a:chOff x="457200" y="1766990"/>
            <a:chExt cx="2335495" cy="2730084"/>
          </a:xfrm>
        </p:grpSpPr>
        <p:sp>
          <p:nvSpPr>
            <p:cNvPr id="382" name="Google Shape;382;p39"/>
            <p:cNvSpPr/>
            <p:nvPr/>
          </p:nvSpPr>
          <p:spPr>
            <a:xfrm>
              <a:off x="457201" y="1767312"/>
              <a:ext cx="23670" cy="268638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9"/>
            <p:cNvSpPr/>
            <p:nvPr/>
          </p:nvSpPr>
          <p:spPr>
            <a:xfrm rot="10800000">
              <a:off x="2769025" y="1785564"/>
              <a:ext cx="23670" cy="2668071"/>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9"/>
            <p:cNvSpPr/>
            <p:nvPr/>
          </p:nvSpPr>
          <p:spPr>
            <a:xfrm>
              <a:off x="457200" y="1766990"/>
              <a:ext cx="2311873" cy="18167"/>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480875" y="4438767"/>
              <a:ext cx="2266277" cy="58307"/>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39"/>
          <p:cNvGrpSpPr/>
          <p:nvPr/>
        </p:nvGrpSpPr>
        <p:grpSpPr>
          <a:xfrm>
            <a:off x="3334718" y="1508157"/>
            <a:ext cx="2335274" cy="3057671"/>
            <a:chOff x="3334718" y="1766900"/>
            <a:chExt cx="2335274" cy="2729576"/>
          </a:xfrm>
        </p:grpSpPr>
        <p:sp>
          <p:nvSpPr>
            <p:cNvPr id="387" name="Google Shape;387;p39"/>
            <p:cNvSpPr/>
            <p:nvPr/>
          </p:nvSpPr>
          <p:spPr>
            <a:xfrm>
              <a:off x="3334718" y="1766906"/>
              <a:ext cx="23670" cy="2686135"/>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rot="10800000">
              <a:off x="5646322" y="1785119"/>
              <a:ext cx="23670" cy="2667945"/>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3334718" y="1766900"/>
              <a:ext cx="2311614" cy="18167"/>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p:nvPr/>
          </p:nvSpPr>
          <p:spPr>
            <a:xfrm>
              <a:off x="3358390" y="4438172"/>
              <a:ext cx="2266111" cy="58304"/>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39"/>
          <p:cNvGrpSpPr/>
          <p:nvPr/>
        </p:nvGrpSpPr>
        <p:grpSpPr>
          <a:xfrm>
            <a:off x="6271501" y="1508234"/>
            <a:ext cx="2335499" cy="3058299"/>
            <a:chOff x="6271501" y="1766976"/>
            <a:chExt cx="2335499" cy="2730137"/>
          </a:xfrm>
        </p:grpSpPr>
        <p:sp>
          <p:nvSpPr>
            <p:cNvPr id="392" name="Google Shape;392;p39"/>
            <p:cNvSpPr/>
            <p:nvPr/>
          </p:nvSpPr>
          <p:spPr>
            <a:xfrm>
              <a:off x="6271501" y="1767250"/>
              <a:ext cx="23670" cy="268638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9"/>
            <p:cNvSpPr/>
            <p:nvPr/>
          </p:nvSpPr>
          <p:spPr>
            <a:xfrm rot="10800000">
              <a:off x="8583330" y="1785475"/>
              <a:ext cx="23670" cy="266819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9"/>
            <p:cNvSpPr/>
            <p:nvPr/>
          </p:nvSpPr>
          <p:spPr>
            <a:xfrm>
              <a:off x="6271503" y="1766976"/>
              <a:ext cx="2311873" cy="18167"/>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9"/>
            <p:cNvSpPr/>
            <p:nvPr/>
          </p:nvSpPr>
          <p:spPr>
            <a:xfrm>
              <a:off x="6295175" y="4438803"/>
              <a:ext cx="2266277" cy="58310"/>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39"/>
          <p:cNvSpPr txBox="1">
            <a:spLocks noGrp="1"/>
          </p:cNvSpPr>
          <p:nvPr>
            <p:ph type="title"/>
          </p:nvPr>
        </p:nvSpPr>
        <p:spPr>
          <a:xfrm>
            <a:off x="382043" y="246703"/>
            <a:ext cx="8379900" cy="507300"/>
          </a:xfrm>
          <a:prstGeom prst="rect">
            <a:avLst/>
          </a:prstGeom>
          <a:noFill/>
          <a:ln>
            <a:noFill/>
          </a:ln>
        </p:spPr>
        <p:txBody>
          <a:bodyPr spcFirstLastPara="1" wrap="square" lIns="91425" tIns="45700" rIns="91425" bIns="45700" anchor="t" anchorCtr="0">
            <a:noAutofit/>
          </a:bodyPr>
          <a:lstStyle>
            <a:lvl1pPr lvl="0" algn="ctr" rtl="0">
              <a:lnSpc>
                <a:spcPct val="92222"/>
              </a:lnSpc>
              <a:spcBef>
                <a:spcPts val="0"/>
              </a:spcBef>
              <a:spcAft>
                <a:spcPts val="0"/>
              </a:spcAft>
              <a:buClr>
                <a:schemeClr val="lt1"/>
              </a:buClr>
              <a:buSzPts val="3600"/>
              <a:buFont typeface="Arial"/>
              <a:buNone/>
              <a:defRPr sz="36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7" name="Google Shape;397;p39"/>
          <p:cNvSpPr txBox="1">
            <a:spLocks noGrp="1"/>
          </p:cNvSpPr>
          <p:nvPr>
            <p:ph type="body" idx="1"/>
          </p:nvPr>
        </p:nvSpPr>
        <p:spPr>
          <a:xfrm>
            <a:off x="490267" y="2046238"/>
            <a:ext cx="2220900" cy="3669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800"/>
              </a:spcBef>
              <a:spcAft>
                <a:spcPts val="0"/>
              </a:spcAft>
              <a:buClr>
                <a:schemeClr val="accent3"/>
              </a:buClr>
              <a:buSzPts val="2000"/>
              <a:buNone/>
              <a:defRPr sz="2000" b="1">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398" name="Google Shape;398;p39"/>
          <p:cNvSpPr txBox="1">
            <a:spLocks noGrp="1"/>
          </p:cNvSpPr>
          <p:nvPr>
            <p:ph type="body" idx="2"/>
          </p:nvPr>
        </p:nvSpPr>
        <p:spPr>
          <a:xfrm>
            <a:off x="537000" y="2443278"/>
            <a:ext cx="2156100" cy="366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800"/>
              </a:spcBef>
              <a:spcAft>
                <a:spcPts val="0"/>
              </a:spcAft>
              <a:buClr>
                <a:schemeClr val="accent3"/>
              </a:buClr>
              <a:buSzPts val="2000"/>
              <a:buNone/>
              <a:defRPr sz="2000" b="0">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399" name="Google Shape;399;p39"/>
          <p:cNvSpPr txBox="1">
            <a:spLocks noGrp="1"/>
          </p:cNvSpPr>
          <p:nvPr>
            <p:ph type="body" idx="3"/>
          </p:nvPr>
        </p:nvSpPr>
        <p:spPr>
          <a:xfrm>
            <a:off x="3389876" y="2046238"/>
            <a:ext cx="2220900" cy="3669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800"/>
              </a:spcBef>
              <a:spcAft>
                <a:spcPts val="0"/>
              </a:spcAft>
              <a:buClr>
                <a:schemeClr val="accent3"/>
              </a:buClr>
              <a:buSzPts val="2000"/>
              <a:buNone/>
              <a:defRPr sz="2000" b="1">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00" name="Google Shape;400;p39"/>
          <p:cNvSpPr txBox="1">
            <a:spLocks noGrp="1"/>
          </p:cNvSpPr>
          <p:nvPr>
            <p:ph type="body" idx="4"/>
          </p:nvPr>
        </p:nvSpPr>
        <p:spPr>
          <a:xfrm>
            <a:off x="3436609" y="2443278"/>
            <a:ext cx="2156100" cy="366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800"/>
              </a:spcBef>
              <a:spcAft>
                <a:spcPts val="0"/>
              </a:spcAft>
              <a:buClr>
                <a:schemeClr val="accent3"/>
              </a:buClr>
              <a:buSzPts val="2000"/>
              <a:buNone/>
              <a:defRPr sz="2000" b="0">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01" name="Google Shape;401;p39"/>
          <p:cNvSpPr txBox="1">
            <a:spLocks noGrp="1"/>
          </p:cNvSpPr>
          <p:nvPr>
            <p:ph type="body" idx="5"/>
          </p:nvPr>
        </p:nvSpPr>
        <p:spPr>
          <a:xfrm>
            <a:off x="6331599" y="2046238"/>
            <a:ext cx="2220900" cy="366900"/>
          </a:xfrm>
          <a:prstGeom prst="rect">
            <a:avLst/>
          </a:prstGeom>
          <a:noFill/>
          <a:ln>
            <a:noFill/>
          </a:ln>
        </p:spPr>
        <p:txBody>
          <a:bodyPr spcFirstLastPara="1" wrap="square" lIns="91425" tIns="45700" rIns="91425" bIns="45700" anchor="t" anchorCtr="0">
            <a:noAutofit/>
          </a:bodyPr>
          <a:lstStyle>
            <a:lvl1pPr marL="457200" lvl="0" indent="-228600" algn="ctr" rtl="0">
              <a:lnSpc>
                <a:spcPct val="100000"/>
              </a:lnSpc>
              <a:spcBef>
                <a:spcPts val="800"/>
              </a:spcBef>
              <a:spcAft>
                <a:spcPts val="0"/>
              </a:spcAft>
              <a:buClr>
                <a:schemeClr val="accent3"/>
              </a:buClr>
              <a:buSzPts val="2000"/>
              <a:buNone/>
              <a:defRPr sz="2000" b="1">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02" name="Google Shape;402;p39"/>
          <p:cNvSpPr txBox="1">
            <a:spLocks noGrp="1"/>
          </p:cNvSpPr>
          <p:nvPr>
            <p:ph type="body" idx="6"/>
          </p:nvPr>
        </p:nvSpPr>
        <p:spPr>
          <a:xfrm>
            <a:off x="6378332" y="2443278"/>
            <a:ext cx="2156100" cy="3669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800"/>
              </a:spcBef>
              <a:spcAft>
                <a:spcPts val="0"/>
              </a:spcAft>
              <a:buClr>
                <a:schemeClr val="accent3"/>
              </a:buClr>
              <a:buSzPts val="2000"/>
              <a:buNone/>
              <a:defRPr sz="2000" b="0">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_1">
    <p:bg>
      <p:bgPr>
        <a:solidFill>
          <a:srgbClr val="19244F"/>
        </a:solidFill>
        <a:effectLst/>
      </p:bgPr>
    </p:bg>
    <p:spTree>
      <p:nvGrpSpPr>
        <p:cNvPr id="1" name="Shape 403"/>
        <p:cNvGrpSpPr/>
        <p:nvPr/>
      </p:nvGrpSpPr>
      <p:grpSpPr>
        <a:xfrm>
          <a:off x="0" y="0"/>
          <a:ext cx="0" cy="0"/>
          <a:chOff x="0" y="0"/>
          <a:chExt cx="0" cy="0"/>
        </a:xfrm>
      </p:grpSpPr>
      <p:sp>
        <p:nvSpPr>
          <p:cNvPr id="404" name="Google Shape;404;p4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5" name="Google Shape;405;p4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lt1"/>
              </a:buClr>
              <a:buSzPts val="1800"/>
              <a:buNone/>
              <a:defRPr sz="1800">
                <a:solidFill>
                  <a:schemeClr val="lt1"/>
                </a:solidFill>
              </a:defRPr>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
        <p:nvSpPr>
          <p:cNvPr id="406" name="Google Shape;406;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07" name="Google Shape;407;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08" name="Google Shape;408;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409" name="Google Shape;409;p40"/>
          <p:cNvCxnSpPr/>
          <p:nvPr/>
        </p:nvCxnSpPr>
        <p:spPr>
          <a:xfrm>
            <a:off x="47325" y="443644"/>
            <a:ext cx="9144000" cy="0"/>
          </a:xfrm>
          <a:prstGeom prst="straightConnector1">
            <a:avLst/>
          </a:prstGeom>
          <a:noFill/>
          <a:ln w="76200" cap="flat" cmpd="sng">
            <a:solidFill>
              <a:srgbClr val="E1CD60"/>
            </a:solidFill>
            <a:prstDash val="solid"/>
            <a:miter lim="800000"/>
            <a:headEnd type="none" w="sm" len="sm"/>
            <a:tailEnd type="none" w="sm" len="sm"/>
          </a:ln>
        </p:spPr>
      </p:cxnSp>
      <p:grpSp>
        <p:nvGrpSpPr>
          <p:cNvPr id="410" name="Google Shape;410;p40"/>
          <p:cNvGrpSpPr/>
          <p:nvPr/>
        </p:nvGrpSpPr>
        <p:grpSpPr>
          <a:xfrm>
            <a:off x="178887" y="94783"/>
            <a:ext cx="904922" cy="913892"/>
            <a:chOff x="190249" y="91451"/>
            <a:chExt cx="838201" cy="838203"/>
          </a:xfrm>
        </p:grpSpPr>
        <p:sp>
          <p:nvSpPr>
            <p:cNvPr id="411" name="Google Shape;411;p40"/>
            <p:cNvSpPr/>
            <p:nvPr/>
          </p:nvSpPr>
          <p:spPr>
            <a:xfrm>
              <a:off x="190250" y="91451"/>
              <a:ext cx="838200" cy="8382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412" name="Google Shape;412;p40" descr="Logo&#10;&#10;Description automatically generated"/>
            <p:cNvPicPr preferRelativeResize="0"/>
            <p:nvPr/>
          </p:nvPicPr>
          <p:blipFill rotWithShape="1">
            <a:blip r:embed="rId2">
              <a:alphaModFix/>
            </a:blip>
            <a:srcRect/>
            <a:stretch/>
          </p:blipFill>
          <p:spPr>
            <a:xfrm>
              <a:off x="190249" y="91452"/>
              <a:ext cx="838199" cy="838201"/>
            </a:xfrm>
            <a:prstGeom prst="rect">
              <a:avLst/>
            </a:prstGeom>
            <a:noFill/>
            <a:ln>
              <a:noFill/>
            </a:ln>
          </p:spPr>
        </p:pic>
      </p:grpSp>
      <p:sp>
        <p:nvSpPr>
          <p:cNvPr id="413" name="Google Shape;413;p40"/>
          <p:cNvSpPr/>
          <p:nvPr/>
        </p:nvSpPr>
        <p:spPr>
          <a:xfrm>
            <a:off x="11400" y="4091194"/>
            <a:ext cx="9144000" cy="1052400"/>
          </a:xfrm>
          <a:prstGeom prst="rect">
            <a:avLst/>
          </a:prstGeom>
          <a:solidFill>
            <a:srgbClr val="19244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4" name="Google Shape;414;p40"/>
          <p:cNvSpPr txBox="1"/>
          <p:nvPr/>
        </p:nvSpPr>
        <p:spPr>
          <a:xfrm>
            <a:off x="6115050" y="4520175"/>
            <a:ext cx="2889900" cy="4311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None/>
            </a:pPr>
            <a:r>
              <a:rPr lang="en" sz="1900" b="1">
                <a:solidFill>
                  <a:schemeClr val="lt1"/>
                </a:solidFill>
                <a:latin typeface="Rockwell"/>
                <a:ea typeface="Rockwell"/>
                <a:cs typeface="Rockwell"/>
                <a:sym typeface="Rockwell"/>
              </a:rPr>
              <a:t>#WEARECLINTISD</a:t>
            </a:r>
            <a:endParaRPr sz="1900" b="1">
              <a:solidFill>
                <a:schemeClr val="lt1"/>
              </a:solidFill>
              <a:latin typeface="Rockwell"/>
              <a:ea typeface="Rockwell"/>
              <a:cs typeface="Rockwell"/>
              <a:sym typeface="Rockwe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mp; Content with Icon - Plum">
  <p:cSld name="Title &amp; Content with Icon - Plum">
    <p:bg>
      <p:bgPr>
        <a:solidFill>
          <a:schemeClr val="accent4"/>
        </a:solidFill>
        <a:effectLst/>
      </p:bgPr>
    </p:bg>
    <p:spTree>
      <p:nvGrpSpPr>
        <p:cNvPr id="1" name="Shape 415"/>
        <p:cNvGrpSpPr/>
        <p:nvPr/>
      </p:nvGrpSpPr>
      <p:grpSpPr>
        <a:xfrm>
          <a:off x="0" y="0"/>
          <a:ext cx="0" cy="0"/>
          <a:chOff x="0" y="0"/>
          <a:chExt cx="0" cy="0"/>
        </a:xfrm>
      </p:grpSpPr>
      <p:sp>
        <p:nvSpPr>
          <p:cNvPr id="416" name="Google Shape;416;p41"/>
          <p:cNvSpPr/>
          <p:nvPr/>
        </p:nvSpPr>
        <p:spPr>
          <a:xfrm>
            <a:off x="753888" y="655722"/>
            <a:ext cx="7553450" cy="3754073"/>
          </a:xfrm>
          <a:custGeom>
            <a:avLst/>
            <a:gdLst/>
            <a:ahLst/>
            <a:cxnLst/>
            <a:rect l="l" t="t" r="r" b="b"/>
            <a:pathLst>
              <a:path w="302138" h="145113" extrusionOk="0">
                <a:moveTo>
                  <a:pt x="813" y="271"/>
                </a:moveTo>
                <a:lnTo>
                  <a:pt x="0" y="61727"/>
                </a:lnTo>
                <a:lnTo>
                  <a:pt x="0" y="92049"/>
                </a:lnTo>
                <a:lnTo>
                  <a:pt x="1354" y="129410"/>
                </a:lnTo>
                <a:lnTo>
                  <a:pt x="542" y="144571"/>
                </a:lnTo>
                <a:lnTo>
                  <a:pt x="63623" y="144571"/>
                </a:lnTo>
                <a:lnTo>
                  <a:pt x="140782" y="145113"/>
                </a:lnTo>
                <a:lnTo>
                  <a:pt x="219294" y="144842"/>
                </a:lnTo>
                <a:lnTo>
                  <a:pt x="267755" y="144842"/>
                </a:lnTo>
                <a:lnTo>
                  <a:pt x="301868" y="144301"/>
                </a:lnTo>
                <a:lnTo>
                  <a:pt x="301326" y="90425"/>
                </a:lnTo>
                <a:lnTo>
                  <a:pt x="302138" y="42776"/>
                </a:lnTo>
                <a:lnTo>
                  <a:pt x="300514" y="542"/>
                </a:lnTo>
                <a:lnTo>
                  <a:pt x="241765" y="542"/>
                </a:lnTo>
                <a:lnTo>
                  <a:pt x="190055" y="0"/>
                </a:lnTo>
                <a:lnTo>
                  <a:pt x="133472" y="271"/>
                </a:lnTo>
                <a:lnTo>
                  <a:pt x="64435" y="542"/>
                </a:lnTo>
                <a:close/>
              </a:path>
            </a:pathLst>
          </a:custGeom>
          <a:solidFill>
            <a:srgbClr val="FFFFFF"/>
          </a:solidFill>
          <a:ln>
            <a:noFill/>
          </a:ln>
          <a:effectLst>
            <a:outerShdw blurRad="57150" dist="19050" dir="3300000" algn="bl" rotWithShape="0">
              <a:srgbClr val="000000">
                <a:alpha val="49800"/>
              </a:srgbClr>
            </a:outerShdw>
          </a:effectLst>
        </p:spPr>
      </p:sp>
      <p:grpSp>
        <p:nvGrpSpPr>
          <p:cNvPr id="417" name="Google Shape;417;p41"/>
          <p:cNvGrpSpPr/>
          <p:nvPr/>
        </p:nvGrpSpPr>
        <p:grpSpPr>
          <a:xfrm>
            <a:off x="723199" y="630186"/>
            <a:ext cx="7538639" cy="3729785"/>
            <a:chOff x="802687" y="769571"/>
            <a:chExt cx="7538639" cy="3604353"/>
          </a:xfrm>
        </p:grpSpPr>
        <p:sp>
          <p:nvSpPr>
            <p:cNvPr id="418" name="Google Shape;418;p41"/>
            <p:cNvSpPr/>
            <p:nvPr/>
          </p:nvSpPr>
          <p:spPr>
            <a:xfrm rot="-5400000">
              <a:off x="-986197" y="2558455"/>
              <a:ext cx="3604348" cy="26580"/>
            </a:xfrm>
            <a:custGeom>
              <a:avLst/>
              <a:gdLst/>
              <a:ahLst/>
              <a:cxnLst/>
              <a:rect l="l" t="t" r="r" b="b"/>
              <a:pathLst>
                <a:path w="72771" h="635" extrusionOk="0">
                  <a:moveTo>
                    <a:pt x="0" y="445"/>
                  </a:moveTo>
                  <a:cubicBezTo>
                    <a:pt x="794" y="477"/>
                    <a:pt x="2825" y="635"/>
                    <a:pt x="4762" y="635"/>
                  </a:cubicBezTo>
                  <a:cubicBezTo>
                    <a:pt x="6699" y="635"/>
                    <a:pt x="8540" y="540"/>
                    <a:pt x="11620" y="445"/>
                  </a:cubicBezTo>
                  <a:cubicBezTo>
                    <a:pt x="14700" y="350"/>
                    <a:pt x="17812" y="128"/>
                    <a:pt x="23241" y="64"/>
                  </a:cubicBezTo>
                  <a:cubicBezTo>
                    <a:pt x="28670" y="1"/>
                    <a:pt x="38513" y="32"/>
                    <a:pt x="44196" y="64"/>
                  </a:cubicBezTo>
                  <a:cubicBezTo>
                    <a:pt x="49879" y="96"/>
                    <a:pt x="52578" y="222"/>
                    <a:pt x="57340" y="254"/>
                  </a:cubicBezTo>
                  <a:cubicBezTo>
                    <a:pt x="62103" y="286"/>
                    <a:pt x="70199" y="254"/>
                    <a:pt x="72771" y="254"/>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1"/>
            <p:cNvSpPr/>
            <p:nvPr/>
          </p:nvSpPr>
          <p:spPr>
            <a:xfrm rot="5400000" flipH="1">
              <a:off x="4542794" y="648369"/>
              <a:ext cx="10170" cy="7440941"/>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1"/>
            <p:cNvSpPr/>
            <p:nvPr/>
          </p:nvSpPr>
          <p:spPr>
            <a:xfrm rot="-5400000" flipH="1">
              <a:off x="4547378" y="-2975078"/>
              <a:ext cx="10170" cy="749952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1"/>
            <p:cNvSpPr/>
            <p:nvPr/>
          </p:nvSpPr>
          <p:spPr>
            <a:xfrm rot="-5400000" flipH="1">
              <a:off x="6523513" y="2546887"/>
              <a:ext cx="3593950" cy="41675"/>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1"/>
          <p:cNvGrpSpPr/>
          <p:nvPr/>
        </p:nvGrpSpPr>
        <p:grpSpPr>
          <a:xfrm>
            <a:off x="408243" y="943767"/>
            <a:ext cx="699600" cy="699600"/>
            <a:chOff x="483350" y="1125650"/>
            <a:chExt cx="699600" cy="699600"/>
          </a:xfrm>
        </p:grpSpPr>
        <p:pic>
          <p:nvPicPr>
            <p:cNvPr id="423" name="Google Shape;423;p41"/>
            <p:cNvPicPr preferRelativeResize="0"/>
            <p:nvPr/>
          </p:nvPicPr>
          <p:blipFill rotWithShape="1">
            <a:blip r:embed="rId2">
              <a:alphaModFix/>
            </a:blip>
            <a:srcRect l="1527" r="88270" b="86398"/>
            <a:stretch/>
          </p:blipFill>
          <p:spPr>
            <a:xfrm>
              <a:off x="483350" y="1125650"/>
              <a:ext cx="699600" cy="699600"/>
            </a:xfrm>
            <a:prstGeom prst="ellipse">
              <a:avLst/>
            </a:prstGeom>
            <a:noFill/>
            <a:ln>
              <a:noFill/>
            </a:ln>
            <a:effectLst>
              <a:outerShdw blurRad="28575" dist="9525" dir="3180000" algn="bl" rotWithShape="0">
                <a:srgbClr val="000000">
                  <a:alpha val="31760"/>
                </a:srgbClr>
              </a:outerShdw>
            </a:effectLst>
          </p:spPr>
        </p:pic>
        <p:sp>
          <p:nvSpPr>
            <p:cNvPr id="424" name="Google Shape;424;p41"/>
            <p:cNvSpPr/>
            <p:nvPr/>
          </p:nvSpPr>
          <p:spPr>
            <a:xfrm flipH="1">
              <a:off x="521489" y="1155195"/>
              <a:ext cx="623328" cy="640508"/>
            </a:xfrm>
            <a:custGeom>
              <a:avLst/>
              <a:gdLst/>
              <a:ahLst/>
              <a:cxnLst/>
              <a:rect l="l" t="t" r="r" b="b"/>
              <a:pathLst>
                <a:path w="80978" h="83075" extrusionOk="0">
                  <a:moveTo>
                    <a:pt x="41417" y="0"/>
                  </a:moveTo>
                  <a:cubicBezTo>
                    <a:pt x="29205" y="2436"/>
                    <a:pt x="15197" y="6483"/>
                    <a:pt x="7959" y="16615"/>
                  </a:cubicBezTo>
                  <a:cubicBezTo>
                    <a:pt x="2966" y="23605"/>
                    <a:pt x="1284" y="32672"/>
                    <a:pt x="221" y="41196"/>
                  </a:cubicBezTo>
                  <a:cubicBezTo>
                    <a:pt x="-1005" y="51028"/>
                    <a:pt x="3210" y="61806"/>
                    <a:pt x="9552" y="69419"/>
                  </a:cubicBezTo>
                  <a:cubicBezTo>
                    <a:pt x="16815" y="78137"/>
                    <a:pt x="29387" y="83075"/>
                    <a:pt x="40734" y="83075"/>
                  </a:cubicBezTo>
                  <a:cubicBezTo>
                    <a:pt x="57844" y="83075"/>
                    <a:pt x="79653" y="68054"/>
                    <a:pt x="80793" y="50983"/>
                  </a:cubicBezTo>
                  <a:cubicBezTo>
                    <a:pt x="81472" y="40813"/>
                    <a:pt x="79665" y="30054"/>
                    <a:pt x="75103" y="20939"/>
                  </a:cubicBezTo>
                  <a:cubicBezTo>
                    <a:pt x="69156" y="9058"/>
                    <a:pt x="54475" y="0"/>
                    <a:pt x="41189" y="0"/>
                  </a:cubicBezTo>
                </a:path>
              </a:pathLst>
            </a:custGeom>
            <a:noFill/>
            <a:ln w="2857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25" name="Google Shape;425;p41"/>
          <p:cNvSpPr txBox="1">
            <a:spLocks noGrp="1"/>
          </p:cNvSpPr>
          <p:nvPr>
            <p:ph type="title"/>
          </p:nvPr>
        </p:nvSpPr>
        <p:spPr>
          <a:xfrm>
            <a:off x="1182416" y="961815"/>
            <a:ext cx="6658800" cy="487800"/>
          </a:xfrm>
          <a:prstGeom prst="rect">
            <a:avLst/>
          </a:prstGeom>
          <a:noFill/>
          <a:ln>
            <a:noFill/>
          </a:ln>
        </p:spPr>
        <p:txBody>
          <a:bodyPr spcFirstLastPara="1" wrap="square" lIns="91425" tIns="45700" rIns="91425" bIns="45700" anchor="t" anchorCtr="0">
            <a:noAutofit/>
          </a:bodyPr>
          <a:lstStyle>
            <a:lvl1pPr lvl="0" algn="l" rtl="0">
              <a:lnSpc>
                <a:spcPct val="92222"/>
              </a:lnSpc>
              <a:spcBef>
                <a:spcPts val="0"/>
              </a:spcBef>
              <a:spcAft>
                <a:spcPts val="0"/>
              </a:spcAft>
              <a:buClr>
                <a:schemeClr val="dk1"/>
              </a:buClr>
              <a:buSzPts val="3600"/>
              <a:buFont typeface="Arial"/>
              <a:buNone/>
              <a:defRPr sz="3600" b="1">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6" name="Google Shape;426;p41"/>
          <p:cNvSpPr txBox="1">
            <a:spLocks noGrp="1"/>
          </p:cNvSpPr>
          <p:nvPr>
            <p:ph type="body" idx="1"/>
          </p:nvPr>
        </p:nvSpPr>
        <p:spPr>
          <a:xfrm>
            <a:off x="1171981" y="1540824"/>
            <a:ext cx="6981300" cy="19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000"/>
              <a:buNone/>
              <a:defRPr sz="2000">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27" name="Google Shape;427;p41"/>
          <p:cNvSpPr txBox="1">
            <a:spLocks noGrp="1"/>
          </p:cNvSpPr>
          <p:nvPr>
            <p:ph type="body" idx="2"/>
          </p:nvPr>
        </p:nvSpPr>
        <p:spPr>
          <a:xfrm>
            <a:off x="1163305" y="3501510"/>
            <a:ext cx="6981000" cy="85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1400"/>
              <a:buNone/>
              <a:defRPr sz="1400" b="1">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69500" y="445025"/>
            <a:ext cx="7188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69400" y="1152475"/>
            <a:ext cx="35595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311500" y="1152475"/>
            <a:ext cx="33465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rge Quote Page - Zoom - Plum">
  <p:cSld name="Large Quote Page - Zoom - Plum">
    <p:bg>
      <p:bgPr>
        <a:solidFill>
          <a:schemeClr val="accent4"/>
        </a:solidFill>
        <a:effectLst/>
      </p:bgPr>
    </p:bg>
    <p:spTree>
      <p:nvGrpSpPr>
        <p:cNvPr id="1" name="Shape 428"/>
        <p:cNvGrpSpPr/>
        <p:nvPr/>
      </p:nvGrpSpPr>
      <p:grpSpPr>
        <a:xfrm>
          <a:off x="0" y="0"/>
          <a:ext cx="0" cy="0"/>
          <a:chOff x="0" y="0"/>
          <a:chExt cx="0" cy="0"/>
        </a:xfrm>
      </p:grpSpPr>
      <p:sp>
        <p:nvSpPr>
          <p:cNvPr id="429" name="Google Shape;429;p42"/>
          <p:cNvSpPr/>
          <p:nvPr/>
        </p:nvSpPr>
        <p:spPr>
          <a:xfrm>
            <a:off x="763570" y="640726"/>
            <a:ext cx="7440900" cy="3681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30" name="Google Shape;430;p42"/>
          <p:cNvGrpSpPr/>
          <p:nvPr/>
        </p:nvGrpSpPr>
        <p:grpSpPr>
          <a:xfrm>
            <a:off x="723199" y="630186"/>
            <a:ext cx="7538639" cy="3729785"/>
            <a:chOff x="802687" y="769571"/>
            <a:chExt cx="7538639" cy="3604353"/>
          </a:xfrm>
        </p:grpSpPr>
        <p:sp>
          <p:nvSpPr>
            <p:cNvPr id="431" name="Google Shape;431;p42"/>
            <p:cNvSpPr/>
            <p:nvPr/>
          </p:nvSpPr>
          <p:spPr>
            <a:xfrm rot="-5400000">
              <a:off x="-986197" y="2558455"/>
              <a:ext cx="3604348" cy="26580"/>
            </a:xfrm>
            <a:custGeom>
              <a:avLst/>
              <a:gdLst/>
              <a:ahLst/>
              <a:cxnLst/>
              <a:rect l="l" t="t" r="r" b="b"/>
              <a:pathLst>
                <a:path w="72771" h="635" extrusionOk="0">
                  <a:moveTo>
                    <a:pt x="0" y="445"/>
                  </a:moveTo>
                  <a:cubicBezTo>
                    <a:pt x="794" y="477"/>
                    <a:pt x="2825" y="635"/>
                    <a:pt x="4762" y="635"/>
                  </a:cubicBezTo>
                  <a:cubicBezTo>
                    <a:pt x="6699" y="635"/>
                    <a:pt x="8540" y="540"/>
                    <a:pt x="11620" y="445"/>
                  </a:cubicBezTo>
                  <a:cubicBezTo>
                    <a:pt x="14700" y="350"/>
                    <a:pt x="17812" y="128"/>
                    <a:pt x="23241" y="64"/>
                  </a:cubicBezTo>
                  <a:cubicBezTo>
                    <a:pt x="28670" y="1"/>
                    <a:pt x="38513" y="32"/>
                    <a:pt x="44196" y="64"/>
                  </a:cubicBezTo>
                  <a:cubicBezTo>
                    <a:pt x="49879" y="96"/>
                    <a:pt x="52578" y="222"/>
                    <a:pt x="57340" y="254"/>
                  </a:cubicBezTo>
                  <a:cubicBezTo>
                    <a:pt x="62103" y="286"/>
                    <a:pt x="70199" y="254"/>
                    <a:pt x="72771" y="254"/>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2"/>
            <p:cNvSpPr/>
            <p:nvPr/>
          </p:nvSpPr>
          <p:spPr>
            <a:xfrm rot="5400000" flipH="1">
              <a:off x="4542794" y="648369"/>
              <a:ext cx="10170" cy="7440941"/>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2"/>
            <p:cNvSpPr/>
            <p:nvPr/>
          </p:nvSpPr>
          <p:spPr>
            <a:xfrm rot="-5400000" flipH="1">
              <a:off x="4547378" y="-2975078"/>
              <a:ext cx="10170" cy="749952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2"/>
            <p:cNvSpPr/>
            <p:nvPr/>
          </p:nvSpPr>
          <p:spPr>
            <a:xfrm rot="-5400000" flipH="1">
              <a:off x="6523513" y="2546887"/>
              <a:ext cx="3593950" cy="41675"/>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2"/>
          <p:cNvGrpSpPr/>
          <p:nvPr/>
        </p:nvGrpSpPr>
        <p:grpSpPr>
          <a:xfrm>
            <a:off x="408243" y="1039182"/>
            <a:ext cx="699600" cy="699600"/>
            <a:chOff x="483350" y="1125650"/>
            <a:chExt cx="699600" cy="699600"/>
          </a:xfrm>
        </p:grpSpPr>
        <p:pic>
          <p:nvPicPr>
            <p:cNvPr id="436" name="Google Shape;436;p42"/>
            <p:cNvPicPr preferRelativeResize="0"/>
            <p:nvPr/>
          </p:nvPicPr>
          <p:blipFill rotWithShape="1">
            <a:blip r:embed="rId2">
              <a:alphaModFix/>
            </a:blip>
            <a:srcRect l="1527" r="88270" b="86398"/>
            <a:stretch/>
          </p:blipFill>
          <p:spPr>
            <a:xfrm>
              <a:off x="483350" y="1125650"/>
              <a:ext cx="699600" cy="699600"/>
            </a:xfrm>
            <a:prstGeom prst="ellipse">
              <a:avLst/>
            </a:prstGeom>
            <a:noFill/>
            <a:ln>
              <a:noFill/>
            </a:ln>
            <a:effectLst>
              <a:outerShdw blurRad="28575" dist="9525" dir="3180000" algn="bl" rotWithShape="0">
                <a:srgbClr val="000000">
                  <a:alpha val="31760"/>
                </a:srgbClr>
              </a:outerShdw>
            </a:effectLst>
          </p:spPr>
        </p:pic>
        <p:sp>
          <p:nvSpPr>
            <p:cNvPr id="437" name="Google Shape;437;p42"/>
            <p:cNvSpPr/>
            <p:nvPr/>
          </p:nvSpPr>
          <p:spPr>
            <a:xfrm flipH="1">
              <a:off x="521489" y="1155195"/>
              <a:ext cx="623328" cy="640508"/>
            </a:xfrm>
            <a:custGeom>
              <a:avLst/>
              <a:gdLst/>
              <a:ahLst/>
              <a:cxnLst/>
              <a:rect l="l" t="t" r="r" b="b"/>
              <a:pathLst>
                <a:path w="80978" h="83075" extrusionOk="0">
                  <a:moveTo>
                    <a:pt x="41417" y="0"/>
                  </a:moveTo>
                  <a:cubicBezTo>
                    <a:pt x="29205" y="2436"/>
                    <a:pt x="15197" y="6483"/>
                    <a:pt x="7959" y="16615"/>
                  </a:cubicBezTo>
                  <a:cubicBezTo>
                    <a:pt x="2966" y="23605"/>
                    <a:pt x="1284" y="32672"/>
                    <a:pt x="221" y="41196"/>
                  </a:cubicBezTo>
                  <a:cubicBezTo>
                    <a:pt x="-1005" y="51028"/>
                    <a:pt x="3210" y="61806"/>
                    <a:pt x="9552" y="69419"/>
                  </a:cubicBezTo>
                  <a:cubicBezTo>
                    <a:pt x="16815" y="78137"/>
                    <a:pt x="29387" y="83075"/>
                    <a:pt x="40734" y="83075"/>
                  </a:cubicBezTo>
                  <a:cubicBezTo>
                    <a:pt x="57844" y="83075"/>
                    <a:pt x="79653" y="68054"/>
                    <a:pt x="80793" y="50983"/>
                  </a:cubicBezTo>
                  <a:cubicBezTo>
                    <a:pt x="81472" y="40813"/>
                    <a:pt x="79665" y="30054"/>
                    <a:pt x="75103" y="20939"/>
                  </a:cubicBezTo>
                  <a:cubicBezTo>
                    <a:pt x="69156" y="9058"/>
                    <a:pt x="54475" y="0"/>
                    <a:pt x="41189" y="0"/>
                  </a:cubicBezTo>
                </a:path>
              </a:pathLst>
            </a:cu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42"/>
          <p:cNvSpPr txBox="1">
            <a:spLocks noGrp="1"/>
          </p:cNvSpPr>
          <p:nvPr>
            <p:ph type="title"/>
          </p:nvPr>
        </p:nvSpPr>
        <p:spPr>
          <a:xfrm>
            <a:off x="1422798" y="1179721"/>
            <a:ext cx="6361500" cy="2201100"/>
          </a:xfrm>
          <a:prstGeom prst="rect">
            <a:avLst/>
          </a:prstGeom>
          <a:noFill/>
          <a:ln>
            <a:noFill/>
          </a:ln>
        </p:spPr>
        <p:txBody>
          <a:bodyPr spcFirstLastPara="1" wrap="square" lIns="91425" tIns="45700" rIns="91425" bIns="45700" anchor="t" anchorCtr="0">
            <a:noAutofit/>
          </a:bodyPr>
          <a:lstStyle>
            <a:lvl1pPr lvl="0" algn="l" rtl="0">
              <a:lnSpc>
                <a:spcPct val="118571"/>
              </a:lnSpc>
              <a:spcBef>
                <a:spcPts val="0"/>
              </a:spcBef>
              <a:spcAft>
                <a:spcPts val="0"/>
              </a:spcAft>
              <a:buClr>
                <a:schemeClr val="dk1"/>
              </a:buClr>
              <a:buSzPts val="2800"/>
              <a:buFont typeface="Arial"/>
              <a:buNone/>
              <a:defRPr sz="2800" b="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9" name="Google Shape;439;p42"/>
          <p:cNvSpPr txBox="1">
            <a:spLocks noGrp="1"/>
          </p:cNvSpPr>
          <p:nvPr>
            <p:ph type="body" idx="1"/>
          </p:nvPr>
        </p:nvSpPr>
        <p:spPr>
          <a:xfrm>
            <a:off x="1422798" y="3472856"/>
            <a:ext cx="6479700" cy="310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1200"/>
              <a:buNone/>
              <a:defRPr sz="1200" b="1">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440" name="Google Shape;440;p42"/>
          <p:cNvPicPr preferRelativeResize="0"/>
          <p:nvPr/>
        </p:nvPicPr>
        <p:blipFill rotWithShape="1">
          <a:blip r:embed="rId3">
            <a:alphaModFix/>
          </a:blip>
          <a:srcRect/>
          <a:stretch/>
        </p:blipFill>
        <p:spPr>
          <a:xfrm>
            <a:off x="410428" y="986516"/>
            <a:ext cx="623328" cy="64078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OC / Agenda - Slate Theme 1">
  <p:cSld name="CUSTOM_1_1">
    <p:spTree>
      <p:nvGrpSpPr>
        <p:cNvPr id="1" name="Shape 441"/>
        <p:cNvGrpSpPr/>
        <p:nvPr/>
      </p:nvGrpSpPr>
      <p:grpSpPr>
        <a:xfrm>
          <a:off x="0" y="0"/>
          <a:ext cx="0" cy="0"/>
          <a:chOff x="0" y="0"/>
          <a:chExt cx="0" cy="0"/>
        </a:xfrm>
      </p:grpSpPr>
      <p:sp>
        <p:nvSpPr>
          <p:cNvPr id="442" name="Google Shape;442;p43"/>
          <p:cNvSpPr txBox="1">
            <a:spLocks noGrp="1"/>
          </p:cNvSpPr>
          <p:nvPr>
            <p:ph type="title"/>
          </p:nvPr>
        </p:nvSpPr>
        <p:spPr>
          <a:xfrm>
            <a:off x="432275" y="457200"/>
            <a:ext cx="3937200" cy="1614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accent4"/>
              </a:buClr>
              <a:buSzPts val="3400"/>
              <a:buNone/>
              <a:defRPr sz="3400">
                <a:solidFill>
                  <a:schemeClr val="accent4"/>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43" name="Google Shape;443;p43"/>
          <p:cNvSpPr txBox="1">
            <a:spLocks noGrp="1"/>
          </p:cNvSpPr>
          <p:nvPr>
            <p:ph type="subTitle" idx="1"/>
          </p:nvPr>
        </p:nvSpPr>
        <p:spPr>
          <a:xfrm>
            <a:off x="432275" y="2481700"/>
            <a:ext cx="4013400" cy="3693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Clr>
                <a:schemeClr val="accent6"/>
              </a:buClr>
              <a:buSzPts val="1200"/>
              <a:buNone/>
              <a:defRPr sz="1200">
                <a:solidFill>
                  <a:schemeClr val="accent6"/>
                </a:solidFill>
              </a:defRPr>
            </a:lvl1pPr>
            <a:lvl2pPr lvl="1" algn="l" rtl="0">
              <a:lnSpc>
                <a:spcPct val="115000"/>
              </a:lnSpc>
              <a:spcBef>
                <a:spcPts val="0"/>
              </a:spcBef>
              <a:spcAft>
                <a:spcPts val="0"/>
              </a:spcAft>
              <a:buSzPts val="1000"/>
              <a:buNone/>
              <a:defRPr/>
            </a:lvl2pPr>
            <a:lvl3pPr lvl="2" algn="l" rtl="0">
              <a:lnSpc>
                <a:spcPct val="115000"/>
              </a:lnSpc>
              <a:spcBef>
                <a:spcPts val="0"/>
              </a:spcBef>
              <a:spcAft>
                <a:spcPts val="0"/>
              </a:spcAft>
              <a:buSzPts val="1000"/>
              <a:buNone/>
              <a:defRPr/>
            </a:lvl3pPr>
            <a:lvl4pPr lvl="3" algn="l" rtl="0">
              <a:lnSpc>
                <a:spcPct val="115000"/>
              </a:lnSpc>
              <a:spcBef>
                <a:spcPts val="0"/>
              </a:spcBef>
              <a:spcAft>
                <a:spcPts val="0"/>
              </a:spcAft>
              <a:buSzPts val="1000"/>
              <a:buNone/>
              <a:defRPr/>
            </a:lvl4pPr>
            <a:lvl5pPr lvl="4" algn="l" rtl="0">
              <a:lnSpc>
                <a:spcPct val="115000"/>
              </a:lnSpc>
              <a:spcBef>
                <a:spcPts val="0"/>
              </a:spcBef>
              <a:spcAft>
                <a:spcPts val="0"/>
              </a:spcAft>
              <a:buSzPts val="1000"/>
              <a:buNone/>
              <a:defRPr/>
            </a:lvl5pPr>
            <a:lvl6pPr lvl="5" algn="l" rtl="0">
              <a:lnSpc>
                <a:spcPct val="115000"/>
              </a:lnSpc>
              <a:spcBef>
                <a:spcPts val="0"/>
              </a:spcBef>
              <a:spcAft>
                <a:spcPts val="0"/>
              </a:spcAft>
              <a:buSzPts val="1000"/>
              <a:buNone/>
              <a:defRPr/>
            </a:lvl6pPr>
            <a:lvl7pPr lvl="6" algn="l" rtl="0">
              <a:lnSpc>
                <a:spcPct val="115000"/>
              </a:lnSpc>
              <a:spcBef>
                <a:spcPts val="0"/>
              </a:spcBef>
              <a:spcAft>
                <a:spcPts val="0"/>
              </a:spcAft>
              <a:buSzPts val="1000"/>
              <a:buNone/>
              <a:defRPr/>
            </a:lvl7pPr>
            <a:lvl8pPr lvl="7" algn="l" rtl="0">
              <a:lnSpc>
                <a:spcPct val="115000"/>
              </a:lnSpc>
              <a:spcBef>
                <a:spcPts val="0"/>
              </a:spcBef>
              <a:spcAft>
                <a:spcPts val="0"/>
              </a:spcAft>
              <a:buSzPts val="1000"/>
              <a:buNone/>
              <a:defRPr/>
            </a:lvl8pPr>
            <a:lvl9pPr lvl="8" algn="l" rtl="0">
              <a:lnSpc>
                <a:spcPct val="115000"/>
              </a:lnSpc>
              <a:spcBef>
                <a:spcPts val="0"/>
              </a:spcBef>
              <a:spcAft>
                <a:spcPts val="0"/>
              </a:spcAft>
              <a:buSzPts val="1000"/>
              <a:buNone/>
              <a:defRPr/>
            </a:lvl9pPr>
          </a:lstStyle>
          <a:p>
            <a:endParaRPr/>
          </a:p>
        </p:txBody>
      </p:sp>
      <p:sp>
        <p:nvSpPr>
          <p:cNvPr id="444" name="Google Shape;444;p43"/>
          <p:cNvSpPr txBox="1">
            <a:spLocks noGrp="1"/>
          </p:cNvSpPr>
          <p:nvPr>
            <p:ph type="body" idx="2"/>
          </p:nvPr>
        </p:nvSpPr>
        <p:spPr>
          <a:xfrm>
            <a:off x="457200" y="2931975"/>
            <a:ext cx="4013400" cy="1614600"/>
          </a:xfrm>
          <a:prstGeom prst="rect">
            <a:avLst/>
          </a:prstGeom>
          <a:noFill/>
          <a:ln>
            <a:noFill/>
          </a:ln>
        </p:spPr>
        <p:txBody>
          <a:bodyPr spcFirstLastPara="1" wrap="square" lIns="91425" tIns="91425" rIns="91425" bIns="91425" anchor="t" anchorCtr="0">
            <a:noAutofit/>
          </a:bodyPr>
          <a:lstStyle>
            <a:lvl1pPr marL="457200" lvl="0" indent="-292100" algn="l" rtl="0">
              <a:lnSpc>
                <a:spcPct val="115000"/>
              </a:lnSpc>
              <a:spcBef>
                <a:spcPts val="0"/>
              </a:spcBef>
              <a:spcAft>
                <a:spcPts val="0"/>
              </a:spcAft>
              <a:buSzPts val="1000"/>
              <a:buChar char="●"/>
              <a:defRPr sz="1000" b="0"/>
            </a:lvl1pPr>
            <a:lvl2pPr marL="914400" lvl="1" indent="-292100" algn="l" rtl="0">
              <a:lnSpc>
                <a:spcPct val="115000"/>
              </a:lnSpc>
              <a:spcBef>
                <a:spcPts val="0"/>
              </a:spcBef>
              <a:spcAft>
                <a:spcPts val="0"/>
              </a:spcAft>
              <a:buSzPts val="1000"/>
              <a:buChar char="○"/>
              <a:defRPr/>
            </a:lvl2pPr>
            <a:lvl3pPr marL="1371600" lvl="2" indent="-292100" algn="l" rtl="0">
              <a:lnSpc>
                <a:spcPct val="115000"/>
              </a:lnSpc>
              <a:spcBef>
                <a:spcPts val="0"/>
              </a:spcBef>
              <a:spcAft>
                <a:spcPts val="0"/>
              </a:spcAft>
              <a:buSzPts val="1000"/>
              <a:buChar char="■"/>
              <a:defRPr/>
            </a:lvl3pPr>
            <a:lvl4pPr marL="1828800" lvl="3" indent="-292100" algn="l" rtl="0">
              <a:lnSpc>
                <a:spcPct val="115000"/>
              </a:lnSpc>
              <a:spcBef>
                <a:spcPts val="0"/>
              </a:spcBef>
              <a:spcAft>
                <a:spcPts val="0"/>
              </a:spcAft>
              <a:buSzPts val="1000"/>
              <a:buChar char="●"/>
              <a:defRPr/>
            </a:lvl4pPr>
            <a:lvl5pPr marL="2286000" lvl="4" indent="-292100" algn="l" rtl="0">
              <a:lnSpc>
                <a:spcPct val="115000"/>
              </a:lnSpc>
              <a:spcBef>
                <a:spcPts val="0"/>
              </a:spcBef>
              <a:spcAft>
                <a:spcPts val="0"/>
              </a:spcAft>
              <a:buSzPts val="1000"/>
              <a:buChar char="○"/>
              <a:defRPr/>
            </a:lvl5pPr>
            <a:lvl6pPr marL="2743200" lvl="5" indent="-292100" algn="l" rtl="0">
              <a:lnSpc>
                <a:spcPct val="115000"/>
              </a:lnSpc>
              <a:spcBef>
                <a:spcPts val="0"/>
              </a:spcBef>
              <a:spcAft>
                <a:spcPts val="0"/>
              </a:spcAft>
              <a:buSzPts val="1000"/>
              <a:buChar char="■"/>
              <a:defRPr/>
            </a:lvl6pPr>
            <a:lvl7pPr marL="3200400" lvl="6" indent="-292100" algn="l" rtl="0">
              <a:lnSpc>
                <a:spcPct val="115000"/>
              </a:lnSpc>
              <a:spcBef>
                <a:spcPts val="0"/>
              </a:spcBef>
              <a:spcAft>
                <a:spcPts val="0"/>
              </a:spcAft>
              <a:buSzPts val="1000"/>
              <a:buChar char="●"/>
              <a:defRPr/>
            </a:lvl7pPr>
            <a:lvl8pPr marL="3657600" lvl="7" indent="-292100" algn="l" rtl="0">
              <a:lnSpc>
                <a:spcPct val="115000"/>
              </a:lnSpc>
              <a:spcBef>
                <a:spcPts val="0"/>
              </a:spcBef>
              <a:spcAft>
                <a:spcPts val="0"/>
              </a:spcAft>
              <a:buSzPts val="1000"/>
              <a:buChar char="○"/>
              <a:defRPr/>
            </a:lvl8pPr>
            <a:lvl9pPr marL="4114800" lvl="8" indent="-292100" algn="l" rtl="0">
              <a:lnSpc>
                <a:spcPct val="115000"/>
              </a:lnSpc>
              <a:spcBef>
                <a:spcPts val="0"/>
              </a:spcBef>
              <a:spcAft>
                <a:spcPts val="0"/>
              </a:spcAft>
              <a:buSzPts val="1000"/>
              <a:buChar char="■"/>
              <a:defRPr/>
            </a:lvl9pPr>
          </a:lstStyle>
          <a:p>
            <a:endParaRPr/>
          </a:p>
        </p:txBody>
      </p:sp>
      <p:sp>
        <p:nvSpPr>
          <p:cNvPr id="445" name="Google Shape;445;p43"/>
          <p:cNvSpPr/>
          <p:nvPr/>
        </p:nvSpPr>
        <p:spPr>
          <a:xfrm>
            <a:off x="5016425" y="-10225"/>
            <a:ext cx="4127700" cy="5153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sng" strike="noStrike" cap="none">
              <a:solidFill>
                <a:schemeClr val="lt1"/>
              </a:solidFill>
              <a:latin typeface="Arial"/>
              <a:ea typeface="Arial"/>
              <a:cs typeface="Arial"/>
              <a:sym typeface="Arial"/>
            </a:endParaRPr>
          </a:p>
        </p:txBody>
      </p:sp>
      <p:sp>
        <p:nvSpPr>
          <p:cNvPr id="446" name="Google Shape;446;p43"/>
          <p:cNvSpPr txBox="1">
            <a:spLocks noGrp="1"/>
          </p:cNvSpPr>
          <p:nvPr>
            <p:ph type="body" idx="3"/>
          </p:nvPr>
        </p:nvSpPr>
        <p:spPr>
          <a:xfrm>
            <a:off x="5723875" y="896250"/>
            <a:ext cx="2962800" cy="3615000"/>
          </a:xfrm>
          <a:prstGeom prst="rect">
            <a:avLst/>
          </a:prstGeom>
          <a:noFill/>
          <a:ln>
            <a:noFill/>
          </a:ln>
        </p:spPr>
        <p:txBody>
          <a:bodyPr spcFirstLastPara="1" wrap="square" lIns="91425" tIns="91425" rIns="91425" bIns="91425" anchor="t" anchorCtr="0">
            <a:noAutofit/>
          </a:bodyPr>
          <a:lstStyle>
            <a:lvl1pPr marL="457200" lvl="0" indent="-292100" algn="l" rtl="0">
              <a:lnSpc>
                <a:spcPct val="200000"/>
              </a:lnSpc>
              <a:spcBef>
                <a:spcPts val="0"/>
              </a:spcBef>
              <a:spcAft>
                <a:spcPts val="0"/>
              </a:spcAft>
              <a:buClr>
                <a:schemeClr val="lt1"/>
              </a:buClr>
              <a:buSzPts val="1000"/>
              <a:buChar char="●"/>
              <a:defRPr sz="1000" b="0">
                <a:solidFill>
                  <a:schemeClr val="lt1"/>
                </a:solidFill>
              </a:defRPr>
            </a:lvl1pPr>
            <a:lvl2pPr marL="914400" lvl="1" indent="-292100" algn="l" rtl="0">
              <a:lnSpc>
                <a:spcPct val="200000"/>
              </a:lnSpc>
              <a:spcBef>
                <a:spcPts val="0"/>
              </a:spcBef>
              <a:spcAft>
                <a:spcPts val="0"/>
              </a:spcAft>
              <a:buClr>
                <a:schemeClr val="lt1"/>
              </a:buClr>
              <a:buSzPts val="1000"/>
              <a:buChar char="○"/>
              <a:defRPr>
                <a:solidFill>
                  <a:schemeClr val="lt1"/>
                </a:solidFill>
              </a:defRPr>
            </a:lvl2pPr>
            <a:lvl3pPr marL="1371600" lvl="2" indent="-292100" algn="l" rtl="0">
              <a:lnSpc>
                <a:spcPct val="200000"/>
              </a:lnSpc>
              <a:spcBef>
                <a:spcPts val="0"/>
              </a:spcBef>
              <a:spcAft>
                <a:spcPts val="0"/>
              </a:spcAft>
              <a:buClr>
                <a:schemeClr val="lt1"/>
              </a:buClr>
              <a:buSzPts val="1000"/>
              <a:buChar char="■"/>
              <a:defRPr>
                <a:solidFill>
                  <a:schemeClr val="lt1"/>
                </a:solidFill>
              </a:defRPr>
            </a:lvl3pPr>
            <a:lvl4pPr marL="1828800" lvl="3" indent="-292100" algn="l" rtl="0">
              <a:lnSpc>
                <a:spcPct val="200000"/>
              </a:lnSpc>
              <a:spcBef>
                <a:spcPts val="0"/>
              </a:spcBef>
              <a:spcAft>
                <a:spcPts val="0"/>
              </a:spcAft>
              <a:buClr>
                <a:schemeClr val="lt1"/>
              </a:buClr>
              <a:buSzPts val="1000"/>
              <a:buChar char="●"/>
              <a:defRPr>
                <a:solidFill>
                  <a:schemeClr val="lt1"/>
                </a:solidFill>
              </a:defRPr>
            </a:lvl4pPr>
            <a:lvl5pPr marL="2286000" lvl="4" indent="-292100" algn="l" rtl="0">
              <a:lnSpc>
                <a:spcPct val="200000"/>
              </a:lnSpc>
              <a:spcBef>
                <a:spcPts val="0"/>
              </a:spcBef>
              <a:spcAft>
                <a:spcPts val="0"/>
              </a:spcAft>
              <a:buClr>
                <a:schemeClr val="lt1"/>
              </a:buClr>
              <a:buSzPts val="1000"/>
              <a:buChar char="○"/>
              <a:defRPr>
                <a:solidFill>
                  <a:schemeClr val="lt1"/>
                </a:solidFill>
              </a:defRPr>
            </a:lvl5pPr>
            <a:lvl6pPr marL="2743200" lvl="5" indent="-292100" algn="l" rtl="0">
              <a:lnSpc>
                <a:spcPct val="200000"/>
              </a:lnSpc>
              <a:spcBef>
                <a:spcPts val="0"/>
              </a:spcBef>
              <a:spcAft>
                <a:spcPts val="0"/>
              </a:spcAft>
              <a:buClr>
                <a:schemeClr val="lt1"/>
              </a:buClr>
              <a:buSzPts val="1000"/>
              <a:buChar char="■"/>
              <a:defRPr>
                <a:solidFill>
                  <a:schemeClr val="lt1"/>
                </a:solidFill>
              </a:defRPr>
            </a:lvl6pPr>
            <a:lvl7pPr marL="3200400" lvl="6" indent="-292100" algn="l" rtl="0">
              <a:lnSpc>
                <a:spcPct val="200000"/>
              </a:lnSpc>
              <a:spcBef>
                <a:spcPts val="0"/>
              </a:spcBef>
              <a:spcAft>
                <a:spcPts val="0"/>
              </a:spcAft>
              <a:buClr>
                <a:schemeClr val="lt1"/>
              </a:buClr>
              <a:buSzPts val="1000"/>
              <a:buChar char="●"/>
              <a:defRPr>
                <a:solidFill>
                  <a:schemeClr val="lt1"/>
                </a:solidFill>
              </a:defRPr>
            </a:lvl7pPr>
            <a:lvl8pPr marL="3657600" lvl="7" indent="-292100" algn="l" rtl="0">
              <a:lnSpc>
                <a:spcPct val="200000"/>
              </a:lnSpc>
              <a:spcBef>
                <a:spcPts val="0"/>
              </a:spcBef>
              <a:spcAft>
                <a:spcPts val="0"/>
              </a:spcAft>
              <a:buClr>
                <a:schemeClr val="lt1"/>
              </a:buClr>
              <a:buSzPts val="1000"/>
              <a:buChar char="○"/>
              <a:defRPr>
                <a:solidFill>
                  <a:schemeClr val="lt1"/>
                </a:solidFill>
              </a:defRPr>
            </a:lvl8pPr>
            <a:lvl9pPr marL="4114800" lvl="8" indent="-292100" algn="l" rtl="0">
              <a:lnSpc>
                <a:spcPct val="200000"/>
              </a:lnSpc>
              <a:spcBef>
                <a:spcPts val="0"/>
              </a:spcBef>
              <a:spcAft>
                <a:spcPts val="0"/>
              </a:spcAft>
              <a:buClr>
                <a:schemeClr val="lt1"/>
              </a:buClr>
              <a:buSzPts val="1000"/>
              <a:buChar char="■"/>
              <a:defRPr>
                <a:solidFill>
                  <a:schemeClr val="lt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r Graph Page - Plum">
  <p:cSld name="Bar Graph Page - Plum">
    <p:bg>
      <p:bgPr>
        <a:solidFill>
          <a:schemeClr val="lt1"/>
        </a:solidFill>
        <a:effectLst/>
      </p:bgPr>
    </p:bg>
    <p:spTree>
      <p:nvGrpSpPr>
        <p:cNvPr id="1" name="Shape 447"/>
        <p:cNvGrpSpPr/>
        <p:nvPr/>
      </p:nvGrpSpPr>
      <p:grpSpPr>
        <a:xfrm>
          <a:off x="0" y="0"/>
          <a:ext cx="0" cy="0"/>
          <a:chOff x="0" y="0"/>
          <a:chExt cx="0" cy="0"/>
        </a:xfrm>
      </p:grpSpPr>
      <p:sp>
        <p:nvSpPr>
          <p:cNvPr id="448" name="Google Shape;448;p44"/>
          <p:cNvSpPr/>
          <p:nvPr/>
        </p:nvSpPr>
        <p:spPr>
          <a:xfrm>
            <a:off x="0" y="0"/>
            <a:ext cx="33081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accent3"/>
              </a:solidFill>
              <a:latin typeface="Arial"/>
              <a:ea typeface="Arial"/>
              <a:cs typeface="Arial"/>
              <a:sym typeface="Arial"/>
            </a:endParaRPr>
          </a:p>
        </p:txBody>
      </p:sp>
      <p:sp>
        <p:nvSpPr>
          <p:cNvPr id="449" name="Google Shape;449;p44"/>
          <p:cNvSpPr txBox="1">
            <a:spLocks noGrp="1"/>
          </p:cNvSpPr>
          <p:nvPr>
            <p:ph type="title"/>
          </p:nvPr>
        </p:nvSpPr>
        <p:spPr>
          <a:xfrm>
            <a:off x="192506" y="282740"/>
            <a:ext cx="3001800" cy="1310700"/>
          </a:xfrm>
          <a:prstGeom prst="rect">
            <a:avLst/>
          </a:prstGeom>
          <a:noFill/>
          <a:ln>
            <a:noFill/>
          </a:ln>
        </p:spPr>
        <p:txBody>
          <a:bodyPr spcFirstLastPara="1" wrap="square" lIns="91425" tIns="45700" rIns="91425" bIns="45700" anchor="t" anchorCtr="0">
            <a:noAutofit/>
          </a:bodyPr>
          <a:lstStyle>
            <a:lvl1pPr lvl="0" algn="l" rtl="0">
              <a:lnSpc>
                <a:spcPct val="101111"/>
              </a:lnSpc>
              <a:spcBef>
                <a:spcPts val="0"/>
              </a:spcBef>
              <a:spcAft>
                <a:spcPts val="0"/>
              </a:spcAft>
              <a:buClr>
                <a:schemeClr val="lt1"/>
              </a:buClr>
              <a:buSzPts val="3600"/>
              <a:buFont typeface="Arial"/>
              <a:buNone/>
              <a:defRPr sz="36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0" name="Google Shape;450;p44"/>
          <p:cNvSpPr txBox="1">
            <a:spLocks noGrp="1"/>
          </p:cNvSpPr>
          <p:nvPr>
            <p:ph type="body" idx="1"/>
          </p:nvPr>
        </p:nvSpPr>
        <p:spPr>
          <a:xfrm>
            <a:off x="192505" y="1738563"/>
            <a:ext cx="3001800" cy="2663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lt1"/>
              </a:buClr>
              <a:buSzPts val="2400"/>
              <a:buNone/>
              <a:defRPr sz="2400">
                <a:solidFill>
                  <a:schemeClr val="lt1"/>
                </a:solidFill>
              </a:defRPr>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Tab Column Page">
  <p:cSld name="Three Tab Column Page">
    <p:bg>
      <p:bgPr>
        <a:solidFill>
          <a:schemeClr val="lt1"/>
        </a:solidFill>
        <a:effectLst/>
      </p:bgPr>
    </p:bg>
    <p:spTree>
      <p:nvGrpSpPr>
        <p:cNvPr id="1" name="Shape 451"/>
        <p:cNvGrpSpPr/>
        <p:nvPr/>
      </p:nvGrpSpPr>
      <p:grpSpPr>
        <a:xfrm>
          <a:off x="0" y="0"/>
          <a:ext cx="0" cy="0"/>
          <a:chOff x="0" y="0"/>
          <a:chExt cx="0" cy="0"/>
        </a:xfrm>
      </p:grpSpPr>
      <p:sp>
        <p:nvSpPr>
          <p:cNvPr id="452" name="Google Shape;452;p45"/>
          <p:cNvSpPr txBox="1">
            <a:spLocks noGrp="1"/>
          </p:cNvSpPr>
          <p:nvPr>
            <p:ph type="title"/>
          </p:nvPr>
        </p:nvSpPr>
        <p:spPr>
          <a:xfrm>
            <a:off x="405407" y="243824"/>
            <a:ext cx="8265300" cy="798300"/>
          </a:xfrm>
          <a:prstGeom prst="rect">
            <a:avLst/>
          </a:prstGeom>
          <a:noFill/>
          <a:ln>
            <a:noFill/>
          </a:ln>
        </p:spPr>
        <p:txBody>
          <a:bodyPr spcFirstLastPara="1" wrap="square" lIns="91425" tIns="45700" rIns="91425" bIns="45700" anchor="t" anchorCtr="0">
            <a:noAutofit/>
          </a:bodyPr>
          <a:lstStyle>
            <a:lvl1pPr lvl="0" algn="ctr" rtl="0">
              <a:lnSpc>
                <a:spcPct val="92222"/>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3" name="Google Shape;453;p45"/>
          <p:cNvPicPr preferRelativeResize="0"/>
          <p:nvPr/>
        </p:nvPicPr>
        <p:blipFill rotWithShape="1">
          <a:blip r:embed="rId2">
            <a:alphaModFix/>
          </a:blip>
          <a:srcRect/>
          <a:stretch/>
        </p:blipFill>
        <p:spPr>
          <a:xfrm>
            <a:off x="8192275" y="4534211"/>
            <a:ext cx="770750" cy="445028"/>
          </a:xfrm>
          <a:prstGeom prst="rect">
            <a:avLst/>
          </a:prstGeom>
          <a:noFill/>
          <a:ln>
            <a:noFill/>
          </a:ln>
        </p:spPr>
      </p:pic>
      <p:pic>
        <p:nvPicPr>
          <p:cNvPr id="454" name="Google Shape;454;p45"/>
          <p:cNvPicPr preferRelativeResize="0"/>
          <p:nvPr/>
        </p:nvPicPr>
        <p:blipFill rotWithShape="1">
          <a:blip r:embed="rId3">
            <a:alphaModFix/>
          </a:blip>
          <a:srcRect l="5373" t="34265" r="69086" b="59793"/>
          <a:stretch/>
        </p:blipFill>
        <p:spPr>
          <a:xfrm>
            <a:off x="473275" y="1761785"/>
            <a:ext cx="2335300" cy="421702"/>
          </a:xfrm>
          <a:prstGeom prst="rect">
            <a:avLst/>
          </a:prstGeom>
          <a:noFill/>
          <a:ln>
            <a:noFill/>
          </a:ln>
        </p:spPr>
      </p:pic>
      <p:grpSp>
        <p:nvGrpSpPr>
          <p:cNvPr id="455" name="Google Shape;455;p45"/>
          <p:cNvGrpSpPr/>
          <p:nvPr/>
        </p:nvGrpSpPr>
        <p:grpSpPr>
          <a:xfrm>
            <a:off x="443938" y="1730246"/>
            <a:ext cx="2335503" cy="421684"/>
            <a:chOff x="640575" y="2961200"/>
            <a:chExt cx="2227046" cy="1435275"/>
          </a:xfrm>
        </p:grpSpPr>
        <p:sp>
          <p:nvSpPr>
            <p:cNvPr id="456" name="Google Shape;456;p45"/>
            <p:cNvSpPr/>
            <p:nvPr/>
          </p:nvSpPr>
          <p:spPr>
            <a:xfrm>
              <a:off x="640575"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rot="10800000">
              <a:off x="2845050"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640575" y="2961200"/>
              <a:ext cx="2204483" cy="4169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663150" y="4367550"/>
              <a:ext cx="2161045" cy="28925"/>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 name="Google Shape;460;p45"/>
          <p:cNvSpPr/>
          <p:nvPr/>
        </p:nvSpPr>
        <p:spPr>
          <a:xfrm rot="10800000">
            <a:off x="3091630" y="1798307"/>
            <a:ext cx="45725" cy="2667945"/>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rot="10800000" flipH="1">
            <a:off x="6023580" y="1771388"/>
            <a:ext cx="45725" cy="2697050"/>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2" name="Google Shape;462;p45"/>
          <p:cNvPicPr preferRelativeResize="0"/>
          <p:nvPr/>
        </p:nvPicPr>
        <p:blipFill rotWithShape="1">
          <a:blip r:embed="rId4">
            <a:alphaModFix/>
          </a:blip>
          <a:srcRect l="36714" t="46411" r="37745" b="47441"/>
          <a:stretch/>
        </p:blipFill>
        <p:spPr>
          <a:xfrm>
            <a:off x="3404020" y="1761940"/>
            <a:ext cx="2335300" cy="421547"/>
          </a:xfrm>
          <a:prstGeom prst="rect">
            <a:avLst/>
          </a:prstGeom>
          <a:noFill/>
          <a:ln>
            <a:noFill/>
          </a:ln>
        </p:spPr>
      </p:pic>
      <p:grpSp>
        <p:nvGrpSpPr>
          <p:cNvPr id="463" name="Google Shape;463;p45"/>
          <p:cNvGrpSpPr/>
          <p:nvPr/>
        </p:nvGrpSpPr>
        <p:grpSpPr>
          <a:xfrm>
            <a:off x="3384315" y="1730318"/>
            <a:ext cx="2335280" cy="421540"/>
            <a:chOff x="640575" y="2961200"/>
            <a:chExt cx="2227046" cy="1435275"/>
          </a:xfrm>
        </p:grpSpPr>
        <p:sp>
          <p:nvSpPr>
            <p:cNvPr id="464" name="Google Shape;464;p45"/>
            <p:cNvSpPr/>
            <p:nvPr/>
          </p:nvSpPr>
          <p:spPr>
            <a:xfrm>
              <a:off x="640575"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rot="10800000">
              <a:off x="2845050"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640575" y="2961200"/>
              <a:ext cx="2204483" cy="4169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663150" y="4367550"/>
              <a:ext cx="2161045" cy="28925"/>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8" name="Google Shape;468;p45"/>
          <p:cNvPicPr preferRelativeResize="0"/>
          <p:nvPr/>
        </p:nvPicPr>
        <p:blipFill rotWithShape="1">
          <a:blip r:embed="rId5">
            <a:alphaModFix/>
          </a:blip>
          <a:srcRect l="69525" t="37129" r="5550" b="54871"/>
          <a:stretch/>
        </p:blipFill>
        <p:spPr>
          <a:xfrm>
            <a:off x="6335413" y="1761940"/>
            <a:ext cx="2335300" cy="421547"/>
          </a:xfrm>
          <a:prstGeom prst="rect">
            <a:avLst/>
          </a:prstGeom>
          <a:noFill/>
          <a:ln>
            <a:noFill/>
          </a:ln>
        </p:spPr>
      </p:pic>
      <p:grpSp>
        <p:nvGrpSpPr>
          <p:cNvPr id="469" name="Google Shape;469;p45"/>
          <p:cNvGrpSpPr/>
          <p:nvPr/>
        </p:nvGrpSpPr>
        <p:grpSpPr>
          <a:xfrm>
            <a:off x="6315269" y="1730246"/>
            <a:ext cx="2335503" cy="421684"/>
            <a:chOff x="640575" y="2961200"/>
            <a:chExt cx="2227046" cy="1435275"/>
          </a:xfrm>
        </p:grpSpPr>
        <p:sp>
          <p:nvSpPr>
            <p:cNvPr id="470" name="Google Shape;470;p45"/>
            <p:cNvSpPr/>
            <p:nvPr/>
          </p:nvSpPr>
          <p:spPr>
            <a:xfrm>
              <a:off x="640575"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rot="10800000">
              <a:off x="2845050"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640575" y="2961200"/>
              <a:ext cx="2204483" cy="4169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663150" y="4367550"/>
              <a:ext cx="2161045" cy="28925"/>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5"/>
          <p:cNvSpPr txBox="1">
            <a:spLocks noGrp="1"/>
          </p:cNvSpPr>
          <p:nvPr>
            <p:ph type="body" idx="1"/>
          </p:nvPr>
        </p:nvSpPr>
        <p:spPr>
          <a:xfrm>
            <a:off x="405407" y="1019350"/>
            <a:ext cx="8265300" cy="666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800"/>
              </a:spcBef>
              <a:spcAft>
                <a:spcPts val="0"/>
              </a:spcAft>
              <a:buClr>
                <a:schemeClr val="dk1"/>
              </a:buClr>
              <a:buSzPts val="2000"/>
              <a:buNone/>
              <a:defRPr sz="2000">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75" name="Google Shape;475;p45"/>
          <p:cNvSpPr txBox="1">
            <a:spLocks noGrp="1"/>
          </p:cNvSpPr>
          <p:nvPr>
            <p:ph type="body" idx="2"/>
          </p:nvPr>
        </p:nvSpPr>
        <p:spPr>
          <a:xfrm>
            <a:off x="405407" y="2282821"/>
            <a:ext cx="2399100" cy="2052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000"/>
              <a:buNone/>
              <a:defRPr sz="2000">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76" name="Google Shape;476;p45"/>
          <p:cNvSpPr txBox="1">
            <a:spLocks noGrp="1"/>
          </p:cNvSpPr>
          <p:nvPr>
            <p:ph type="body" idx="3"/>
          </p:nvPr>
        </p:nvSpPr>
        <p:spPr>
          <a:xfrm>
            <a:off x="3327820" y="2283872"/>
            <a:ext cx="2471400" cy="2052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000"/>
              <a:buNone/>
              <a:defRPr sz="2000">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77" name="Google Shape;477;p45"/>
          <p:cNvSpPr txBox="1">
            <a:spLocks noGrp="1"/>
          </p:cNvSpPr>
          <p:nvPr>
            <p:ph type="body" idx="4"/>
          </p:nvPr>
        </p:nvSpPr>
        <p:spPr>
          <a:xfrm>
            <a:off x="6295761" y="2286174"/>
            <a:ext cx="2442900" cy="2052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000"/>
              <a:buNone/>
              <a:defRPr sz="2000">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78" name="Google Shape;478;p45"/>
          <p:cNvSpPr txBox="1">
            <a:spLocks noGrp="1"/>
          </p:cNvSpPr>
          <p:nvPr>
            <p:ph type="body" idx="5"/>
          </p:nvPr>
        </p:nvSpPr>
        <p:spPr>
          <a:xfrm>
            <a:off x="512087" y="1787521"/>
            <a:ext cx="2399100" cy="419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000"/>
              <a:buNone/>
              <a:defRPr sz="2000" b="1">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79" name="Google Shape;479;p45"/>
          <p:cNvSpPr txBox="1">
            <a:spLocks noGrp="1"/>
          </p:cNvSpPr>
          <p:nvPr>
            <p:ph type="body" idx="6"/>
          </p:nvPr>
        </p:nvSpPr>
        <p:spPr>
          <a:xfrm>
            <a:off x="3400067" y="1787521"/>
            <a:ext cx="2399100" cy="419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000"/>
              <a:buNone/>
              <a:defRPr sz="2000" b="1">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480" name="Google Shape;480;p45"/>
          <p:cNvSpPr txBox="1">
            <a:spLocks noGrp="1"/>
          </p:cNvSpPr>
          <p:nvPr>
            <p:ph type="body" idx="7"/>
          </p:nvPr>
        </p:nvSpPr>
        <p:spPr>
          <a:xfrm>
            <a:off x="6364247" y="1787521"/>
            <a:ext cx="2399100" cy="419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000"/>
              <a:buNone/>
              <a:defRPr sz="2000" b="1">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Content with Caption - Plum Sidebar">
  <p:cSld name="3_Content with Caption - Plum Sidebar">
    <p:bg>
      <p:bgPr>
        <a:solidFill>
          <a:schemeClr val="lt1"/>
        </a:solidFill>
        <a:effectLst/>
      </p:bgPr>
    </p:bg>
    <p:spTree>
      <p:nvGrpSpPr>
        <p:cNvPr id="1" name="Shape 481"/>
        <p:cNvGrpSpPr/>
        <p:nvPr/>
      </p:nvGrpSpPr>
      <p:grpSpPr>
        <a:xfrm>
          <a:off x="0" y="0"/>
          <a:ext cx="0" cy="0"/>
          <a:chOff x="0" y="0"/>
          <a:chExt cx="0" cy="0"/>
        </a:xfrm>
      </p:grpSpPr>
      <p:sp>
        <p:nvSpPr>
          <p:cNvPr id="482" name="Google Shape;482;p46"/>
          <p:cNvSpPr/>
          <p:nvPr/>
        </p:nvSpPr>
        <p:spPr>
          <a:xfrm>
            <a:off x="5950323" y="0"/>
            <a:ext cx="3193800" cy="5153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lt1"/>
              </a:solidFill>
              <a:latin typeface="Arial"/>
              <a:ea typeface="Arial"/>
              <a:cs typeface="Arial"/>
              <a:sym typeface="Arial"/>
            </a:endParaRPr>
          </a:p>
        </p:txBody>
      </p:sp>
      <p:sp>
        <p:nvSpPr>
          <p:cNvPr id="483" name="Google Shape;483;p46"/>
          <p:cNvSpPr txBox="1">
            <a:spLocks noGrp="1"/>
          </p:cNvSpPr>
          <p:nvPr>
            <p:ph type="title"/>
          </p:nvPr>
        </p:nvSpPr>
        <p:spPr>
          <a:xfrm>
            <a:off x="406199" y="342900"/>
            <a:ext cx="5201100" cy="1310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4" name="Google Shape;484;p46"/>
          <p:cNvSpPr txBox="1">
            <a:spLocks noGrp="1"/>
          </p:cNvSpPr>
          <p:nvPr>
            <p:ph type="body" idx="1"/>
          </p:nvPr>
        </p:nvSpPr>
        <p:spPr>
          <a:xfrm>
            <a:off x="6064624" y="942975"/>
            <a:ext cx="2852100" cy="3522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lt1"/>
              </a:buClr>
              <a:buSzPts val="2800"/>
              <a:buNone/>
              <a:defRPr sz="2800">
                <a:solidFill>
                  <a:schemeClr val="lt1"/>
                </a:solidFill>
              </a:defRPr>
            </a:lvl1pPr>
            <a:lvl2pPr marL="914400" lvl="1" indent="-361950" algn="l" rtl="0">
              <a:lnSpc>
                <a:spcPct val="90000"/>
              </a:lnSpc>
              <a:spcBef>
                <a:spcPts val="1200"/>
              </a:spcBef>
              <a:spcAft>
                <a:spcPts val="0"/>
              </a:spcAft>
              <a:buClr>
                <a:schemeClr val="dk1"/>
              </a:buClr>
              <a:buSzPts val="2100"/>
              <a:buChar char="○"/>
              <a:defRPr sz="2100"/>
            </a:lvl2pPr>
            <a:lvl3pPr marL="1371600" lvl="2" indent="-342900" algn="l" rtl="0">
              <a:lnSpc>
                <a:spcPct val="90000"/>
              </a:lnSpc>
              <a:spcBef>
                <a:spcPts val="1200"/>
              </a:spcBef>
              <a:spcAft>
                <a:spcPts val="0"/>
              </a:spcAft>
              <a:buClr>
                <a:schemeClr val="dk1"/>
              </a:buClr>
              <a:buSzPts val="1800"/>
              <a:buChar char="■"/>
              <a:defRPr sz="1800"/>
            </a:lvl3pPr>
            <a:lvl4pPr marL="1828800" lvl="3" indent="-323850" algn="l" rtl="0">
              <a:lnSpc>
                <a:spcPct val="90000"/>
              </a:lnSpc>
              <a:spcBef>
                <a:spcPts val="1200"/>
              </a:spcBef>
              <a:spcAft>
                <a:spcPts val="0"/>
              </a:spcAft>
              <a:buClr>
                <a:schemeClr val="dk1"/>
              </a:buClr>
              <a:buSzPts val="1500"/>
              <a:buChar char="●"/>
              <a:defRPr sz="1500"/>
            </a:lvl4pPr>
            <a:lvl5pPr marL="2286000" lvl="4" indent="-323850" algn="l" rtl="0">
              <a:lnSpc>
                <a:spcPct val="90000"/>
              </a:lnSpc>
              <a:spcBef>
                <a:spcPts val="1200"/>
              </a:spcBef>
              <a:spcAft>
                <a:spcPts val="0"/>
              </a:spcAft>
              <a:buClr>
                <a:schemeClr val="dk1"/>
              </a:buClr>
              <a:buSzPts val="1500"/>
              <a:buChar char="○"/>
              <a:defRPr sz="1500"/>
            </a:lvl5pPr>
            <a:lvl6pPr marL="2743200" lvl="5" indent="-323850" algn="l" rtl="0">
              <a:lnSpc>
                <a:spcPct val="90000"/>
              </a:lnSpc>
              <a:spcBef>
                <a:spcPts val="1200"/>
              </a:spcBef>
              <a:spcAft>
                <a:spcPts val="0"/>
              </a:spcAft>
              <a:buClr>
                <a:schemeClr val="dk1"/>
              </a:buClr>
              <a:buSzPts val="1500"/>
              <a:buChar char="■"/>
              <a:defRPr sz="1500"/>
            </a:lvl6pPr>
            <a:lvl7pPr marL="3200400" lvl="6" indent="-323850" algn="l" rtl="0">
              <a:lnSpc>
                <a:spcPct val="90000"/>
              </a:lnSpc>
              <a:spcBef>
                <a:spcPts val="1200"/>
              </a:spcBef>
              <a:spcAft>
                <a:spcPts val="0"/>
              </a:spcAft>
              <a:buClr>
                <a:schemeClr val="dk1"/>
              </a:buClr>
              <a:buSzPts val="1500"/>
              <a:buChar char="●"/>
              <a:defRPr sz="1500"/>
            </a:lvl7pPr>
            <a:lvl8pPr marL="3657600" lvl="7" indent="-323850" algn="l" rtl="0">
              <a:lnSpc>
                <a:spcPct val="90000"/>
              </a:lnSpc>
              <a:spcBef>
                <a:spcPts val="1200"/>
              </a:spcBef>
              <a:spcAft>
                <a:spcPts val="0"/>
              </a:spcAft>
              <a:buClr>
                <a:schemeClr val="dk1"/>
              </a:buClr>
              <a:buSzPts val="1500"/>
              <a:buChar char="○"/>
              <a:defRPr sz="1500"/>
            </a:lvl8pPr>
            <a:lvl9pPr marL="4114800" lvl="8" indent="-323850" algn="l" rtl="0">
              <a:lnSpc>
                <a:spcPct val="90000"/>
              </a:lnSpc>
              <a:spcBef>
                <a:spcPts val="1200"/>
              </a:spcBef>
              <a:spcAft>
                <a:spcPts val="1200"/>
              </a:spcAft>
              <a:buClr>
                <a:schemeClr val="dk1"/>
              </a:buClr>
              <a:buSzPts val="1500"/>
              <a:buChar char="■"/>
              <a:defRPr sz="1500"/>
            </a:lvl9pPr>
          </a:lstStyle>
          <a:p>
            <a:endParaRPr/>
          </a:p>
        </p:txBody>
      </p:sp>
      <p:sp>
        <p:nvSpPr>
          <p:cNvPr id="485" name="Google Shape;485;p46"/>
          <p:cNvSpPr txBox="1">
            <a:spLocks noGrp="1"/>
          </p:cNvSpPr>
          <p:nvPr>
            <p:ph type="body" idx="2"/>
          </p:nvPr>
        </p:nvSpPr>
        <p:spPr>
          <a:xfrm>
            <a:off x="406198" y="1653540"/>
            <a:ext cx="5201100" cy="274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800"/>
              <a:buNone/>
              <a:defRPr sz="28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6"/>
        <p:cNvGrpSpPr/>
        <p:nvPr/>
      </p:nvGrpSpPr>
      <p:grpSpPr>
        <a:xfrm>
          <a:off x="0" y="0"/>
          <a:ext cx="0" cy="0"/>
          <a:chOff x="0" y="0"/>
          <a:chExt cx="0" cy="0"/>
        </a:xfrm>
      </p:grpSpPr>
      <p:sp>
        <p:nvSpPr>
          <p:cNvPr id="487" name="Google Shape;487;p4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8" name="Google Shape;488;p47"/>
          <p:cNvSpPr>
            <a:spLocks noGrp="1"/>
          </p:cNvSpPr>
          <p:nvPr>
            <p:ph type="pic" idx="2"/>
          </p:nvPr>
        </p:nvSpPr>
        <p:spPr>
          <a:xfrm>
            <a:off x="3887391" y="740569"/>
            <a:ext cx="4629300" cy="3655200"/>
          </a:xfrm>
          <a:prstGeom prst="rect">
            <a:avLst/>
          </a:prstGeom>
          <a:noFill/>
          <a:ln>
            <a:noFill/>
          </a:ln>
        </p:spPr>
      </p:sp>
      <p:sp>
        <p:nvSpPr>
          <p:cNvPr id="489" name="Google Shape;489;p4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
        <p:nvSpPr>
          <p:cNvPr id="490" name="Google Shape;490;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91" name="Google Shape;491;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92" name="Google Shape;492;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Content with Caption - Slate Sidebar">
  <p:cSld name="2_Content with Caption - Slate Sidebar">
    <p:bg>
      <p:bgPr>
        <a:solidFill>
          <a:schemeClr val="lt1"/>
        </a:solidFill>
        <a:effectLst/>
      </p:bgPr>
    </p:bg>
    <p:spTree>
      <p:nvGrpSpPr>
        <p:cNvPr id="1" name="Shape 493"/>
        <p:cNvGrpSpPr/>
        <p:nvPr/>
      </p:nvGrpSpPr>
      <p:grpSpPr>
        <a:xfrm>
          <a:off x="0" y="0"/>
          <a:ext cx="0" cy="0"/>
          <a:chOff x="0" y="0"/>
          <a:chExt cx="0" cy="0"/>
        </a:xfrm>
      </p:grpSpPr>
      <p:sp>
        <p:nvSpPr>
          <p:cNvPr id="494" name="Google Shape;494;p48"/>
          <p:cNvSpPr/>
          <p:nvPr/>
        </p:nvSpPr>
        <p:spPr>
          <a:xfrm>
            <a:off x="5950323" y="-10225"/>
            <a:ext cx="3193800" cy="5153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lt1"/>
              </a:solidFill>
              <a:latin typeface="Arial"/>
              <a:ea typeface="Arial"/>
              <a:cs typeface="Arial"/>
              <a:sym typeface="Arial"/>
            </a:endParaRPr>
          </a:p>
        </p:txBody>
      </p:sp>
      <p:sp>
        <p:nvSpPr>
          <p:cNvPr id="495" name="Google Shape;495;p48"/>
          <p:cNvSpPr txBox="1">
            <a:spLocks noGrp="1"/>
          </p:cNvSpPr>
          <p:nvPr>
            <p:ph type="title"/>
          </p:nvPr>
        </p:nvSpPr>
        <p:spPr>
          <a:xfrm>
            <a:off x="406200" y="342900"/>
            <a:ext cx="5094600" cy="1310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6" name="Google Shape;496;p48"/>
          <p:cNvSpPr txBox="1">
            <a:spLocks noGrp="1"/>
          </p:cNvSpPr>
          <p:nvPr>
            <p:ph type="body" idx="1"/>
          </p:nvPr>
        </p:nvSpPr>
        <p:spPr>
          <a:xfrm>
            <a:off x="6115050" y="942975"/>
            <a:ext cx="2801400" cy="3522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lt1"/>
              </a:buClr>
              <a:buSzPts val="2800"/>
              <a:buNone/>
              <a:defRPr sz="2800">
                <a:solidFill>
                  <a:schemeClr val="lt1"/>
                </a:solidFill>
              </a:defRPr>
            </a:lvl1pPr>
            <a:lvl2pPr marL="914400" lvl="1" indent="-361950" algn="l" rtl="0">
              <a:lnSpc>
                <a:spcPct val="90000"/>
              </a:lnSpc>
              <a:spcBef>
                <a:spcPts val="1200"/>
              </a:spcBef>
              <a:spcAft>
                <a:spcPts val="0"/>
              </a:spcAft>
              <a:buClr>
                <a:schemeClr val="dk1"/>
              </a:buClr>
              <a:buSzPts val="2100"/>
              <a:buChar char="○"/>
              <a:defRPr sz="2100"/>
            </a:lvl2pPr>
            <a:lvl3pPr marL="1371600" lvl="2" indent="-342900" algn="l" rtl="0">
              <a:lnSpc>
                <a:spcPct val="90000"/>
              </a:lnSpc>
              <a:spcBef>
                <a:spcPts val="1200"/>
              </a:spcBef>
              <a:spcAft>
                <a:spcPts val="0"/>
              </a:spcAft>
              <a:buClr>
                <a:schemeClr val="dk1"/>
              </a:buClr>
              <a:buSzPts val="1800"/>
              <a:buChar char="■"/>
              <a:defRPr sz="1800"/>
            </a:lvl3pPr>
            <a:lvl4pPr marL="1828800" lvl="3" indent="-323850" algn="l" rtl="0">
              <a:lnSpc>
                <a:spcPct val="90000"/>
              </a:lnSpc>
              <a:spcBef>
                <a:spcPts val="1200"/>
              </a:spcBef>
              <a:spcAft>
                <a:spcPts val="0"/>
              </a:spcAft>
              <a:buClr>
                <a:schemeClr val="dk1"/>
              </a:buClr>
              <a:buSzPts val="1500"/>
              <a:buChar char="●"/>
              <a:defRPr sz="1500"/>
            </a:lvl4pPr>
            <a:lvl5pPr marL="2286000" lvl="4" indent="-323850" algn="l" rtl="0">
              <a:lnSpc>
                <a:spcPct val="90000"/>
              </a:lnSpc>
              <a:spcBef>
                <a:spcPts val="1200"/>
              </a:spcBef>
              <a:spcAft>
                <a:spcPts val="0"/>
              </a:spcAft>
              <a:buClr>
                <a:schemeClr val="dk1"/>
              </a:buClr>
              <a:buSzPts val="1500"/>
              <a:buChar char="○"/>
              <a:defRPr sz="1500"/>
            </a:lvl5pPr>
            <a:lvl6pPr marL="2743200" lvl="5" indent="-323850" algn="l" rtl="0">
              <a:lnSpc>
                <a:spcPct val="90000"/>
              </a:lnSpc>
              <a:spcBef>
                <a:spcPts val="1200"/>
              </a:spcBef>
              <a:spcAft>
                <a:spcPts val="0"/>
              </a:spcAft>
              <a:buClr>
                <a:schemeClr val="dk1"/>
              </a:buClr>
              <a:buSzPts val="1500"/>
              <a:buChar char="■"/>
              <a:defRPr sz="1500"/>
            </a:lvl6pPr>
            <a:lvl7pPr marL="3200400" lvl="6" indent="-323850" algn="l" rtl="0">
              <a:lnSpc>
                <a:spcPct val="90000"/>
              </a:lnSpc>
              <a:spcBef>
                <a:spcPts val="1200"/>
              </a:spcBef>
              <a:spcAft>
                <a:spcPts val="0"/>
              </a:spcAft>
              <a:buClr>
                <a:schemeClr val="dk1"/>
              </a:buClr>
              <a:buSzPts val="1500"/>
              <a:buChar char="●"/>
              <a:defRPr sz="1500"/>
            </a:lvl7pPr>
            <a:lvl8pPr marL="3657600" lvl="7" indent="-323850" algn="l" rtl="0">
              <a:lnSpc>
                <a:spcPct val="90000"/>
              </a:lnSpc>
              <a:spcBef>
                <a:spcPts val="1200"/>
              </a:spcBef>
              <a:spcAft>
                <a:spcPts val="0"/>
              </a:spcAft>
              <a:buClr>
                <a:schemeClr val="dk1"/>
              </a:buClr>
              <a:buSzPts val="1500"/>
              <a:buChar char="○"/>
              <a:defRPr sz="1500"/>
            </a:lvl8pPr>
            <a:lvl9pPr marL="4114800" lvl="8" indent="-323850" algn="l" rtl="0">
              <a:lnSpc>
                <a:spcPct val="90000"/>
              </a:lnSpc>
              <a:spcBef>
                <a:spcPts val="1200"/>
              </a:spcBef>
              <a:spcAft>
                <a:spcPts val="1200"/>
              </a:spcAft>
              <a:buClr>
                <a:schemeClr val="dk1"/>
              </a:buClr>
              <a:buSzPts val="1500"/>
              <a:buChar char="■"/>
              <a:defRPr sz="1500"/>
            </a:lvl9pPr>
          </a:lstStyle>
          <a:p>
            <a:endParaRPr/>
          </a:p>
        </p:txBody>
      </p:sp>
      <p:sp>
        <p:nvSpPr>
          <p:cNvPr id="497" name="Google Shape;497;p48"/>
          <p:cNvSpPr txBox="1">
            <a:spLocks noGrp="1"/>
          </p:cNvSpPr>
          <p:nvPr>
            <p:ph type="body" idx="2"/>
          </p:nvPr>
        </p:nvSpPr>
        <p:spPr>
          <a:xfrm>
            <a:off x="406199" y="1653540"/>
            <a:ext cx="5094600" cy="274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800"/>
              <a:buNone/>
              <a:defRPr sz="28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3 Facilitators Intro">
  <p:cSld name="3_3 Facilitators Intro">
    <p:bg>
      <p:bgPr>
        <a:solidFill>
          <a:schemeClr val="lt1"/>
        </a:solidFill>
        <a:effectLst/>
      </p:bgPr>
    </p:bg>
    <p:spTree>
      <p:nvGrpSpPr>
        <p:cNvPr id="1" name="Shape 498"/>
        <p:cNvGrpSpPr/>
        <p:nvPr/>
      </p:nvGrpSpPr>
      <p:grpSpPr>
        <a:xfrm>
          <a:off x="0" y="0"/>
          <a:ext cx="0" cy="0"/>
          <a:chOff x="0" y="0"/>
          <a:chExt cx="0" cy="0"/>
        </a:xfrm>
      </p:grpSpPr>
      <p:pic>
        <p:nvPicPr>
          <p:cNvPr id="499" name="Google Shape;499;p49"/>
          <p:cNvPicPr preferRelativeResize="0"/>
          <p:nvPr/>
        </p:nvPicPr>
        <p:blipFill rotWithShape="1">
          <a:blip r:embed="rId2">
            <a:alphaModFix/>
          </a:blip>
          <a:srcRect l="139" t="126" b="79508"/>
          <a:stretch/>
        </p:blipFill>
        <p:spPr>
          <a:xfrm>
            <a:off x="0" y="0"/>
            <a:ext cx="9144000" cy="1182413"/>
          </a:xfrm>
          <a:prstGeom prst="rect">
            <a:avLst/>
          </a:prstGeom>
          <a:noFill/>
          <a:ln>
            <a:noFill/>
          </a:ln>
        </p:spPr>
      </p:pic>
      <p:sp>
        <p:nvSpPr>
          <p:cNvPr id="500" name="Google Shape;500;p49"/>
          <p:cNvSpPr txBox="1">
            <a:spLocks noGrp="1"/>
          </p:cNvSpPr>
          <p:nvPr>
            <p:ph type="title"/>
          </p:nvPr>
        </p:nvSpPr>
        <p:spPr>
          <a:xfrm>
            <a:off x="382043" y="453174"/>
            <a:ext cx="8379900" cy="507300"/>
          </a:xfrm>
          <a:prstGeom prst="rect">
            <a:avLst/>
          </a:prstGeom>
          <a:noFill/>
          <a:ln>
            <a:noFill/>
          </a:ln>
        </p:spPr>
        <p:txBody>
          <a:bodyPr spcFirstLastPara="1" wrap="square" lIns="91425" tIns="45700" rIns="91425" bIns="45700" anchor="t" anchorCtr="0">
            <a:noAutofit/>
          </a:bodyPr>
          <a:lstStyle>
            <a:lvl1pPr lvl="0" algn="l" rtl="0">
              <a:lnSpc>
                <a:spcPct val="92222"/>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ntent with Caption - Moss Sidebar">
  <p:cSld name="1_Content with Caption - Moss Sidebar">
    <p:bg>
      <p:bgPr>
        <a:solidFill>
          <a:schemeClr val="lt1"/>
        </a:solidFill>
        <a:effectLst/>
      </p:bgPr>
    </p:bg>
    <p:spTree>
      <p:nvGrpSpPr>
        <p:cNvPr id="1" name="Shape 501"/>
        <p:cNvGrpSpPr/>
        <p:nvPr/>
      </p:nvGrpSpPr>
      <p:grpSpPr>
        <a:xfrm>
          <a:off x="0" y="0"/>
          <a:ext cx="0" cy="0"/>
          <a:chOff x="0" y="0"/>
          <a:chExt cx="0" cy="0"/>
        </a:xfrm>
      </p:grpSpPr>
      <p:sp>
        <p:nvSpPr>
          <p:cNvPr id="502" name="Google Shape;502;p50"/>
          <p:cNvSpPr/>
          <p:nvPr/>
        </p:nvSpPr>
        <p:spPr>
          <a:xfrm>
            <a:off x="5977217" y="-10225"/>
            <a:ext cx="3166800" cy="5153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lt1"/>
              </a:solidFill>
              <a:latin typeface="Arial"/>
              <a:ea typeface="Arial"/>
              <a:cs typeface="Arial"/>
              <a:sym typeface="Arial"/>
            </a:endParaRPr>
          </a:p>
        </p:txBody>
      </p:sp>
      <p:sp>
        <p:nvSpPr>
          <p:cNvPr id="503" name="Google Shape;503;p50"/>
          <p:cNvSpPr txBox="1">
            <a:spLocks noGrp="1"/>
          </p:cNvSpPr>
          <p:nvPr>
            <p:ph type="title"/>
          </p:nvPr>
        </p:nvSpPr>
        <p:spPr>
          <a:xfrm>
            <a:off x="406200" y="342900"/>
            <a:ext cx="5088000" cy="1310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4" name="Google Shape;504;p50"/>
          <p:cNvSpPr txBox="1">
            <a:spLocks noGrp="1"/>
          </p:cNvSpPr>
          <p:nvPr>
            <p:ph type="body" idx="1"/>
          </p:nvPr>
        </p:nvSpPr>
        <p:spPr>
          <a:xfrm>
            <a:off x="6064624" y="942975"/>
            <a:ext cx="2852100" cy="3522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lt1"/>
              </a:buClr>
              <a:buSzPts val="2800"/>
              <a:buNone/>
              <a:defRPr sz="2800">
                <a:solidFill>
                  <a:schemeClr val="lt1"/>
                </a:solidFill>
              </a:defRPr>
            </a:lvl1pPr>
            <a:lvl2pPr marL="914400" lvl="1" indent="-361950" algn="l" rtl="0">
              <a:lnSpc>
                <a:spcPct val="90000"/>
              </a:lnSpc>
              <a:spcBef>
                <a:spcPts val="1200"/>
              </a:spcBef>
              <a:spcAft>
                <a:spcPts val="0"/>
              </a:spcAft>
              <a:buClr>
                <a:schemeClr val="dk1"/>
              </a:buClr>
              <a:buSzPts val="2100"/>
              <a:buChar char="○"/>
              <a:defRPr sz="2100"/>
            </a:lvl2pPr>
            <a:lvl3pPr marL="1371600" lvl="2" indent="-342900" algn="l" rtl="0">
              <a:lnSpc>
                <a:spcPct val="90000"/>
              </a:lnSpc>
              <a:spcBef>
                <a:spcPts val="1200"/>
              </a:spcBef>
              <a:spcAft>
                <a:spcPts val="0"/>
              </a:spcAft>
              <a:buClr>
                <a:schemeClr val="dk1"/>
              </a:buClr>
              <a:buSzPts val="1800"/>
              <a:buChar char="■"/>
              <a:defRPr sz="1800"/>
            </a:lvl3pPr>
            <a:lvl4pPr marL="1828800" lvl="3" indent="-323850" algn="l" rtl="0">
              <a:lnSpc>
                <a:spcPct val="90000"/>
              </a:lnSpc>
              <a:spcBef>
                <a:spcPts val="1200"/>
              </a:spcBef>
              <a:spcAft>
                <a:spcPts val="0"/>
              </a:spcAft>
              <a:buClr>
                <a:schemeClr val="dk1"/>
              </a:buClr>
              <a:buSzPts val="1500"/>
              <a:buChar char="●"/>
              <a:defRPr sz="1500"/>
            </a:lvl4pPr>
            <a:lvl5pPr marL="2286000" lvl="4" indent="-323850" algn="l" rtl="0">
              <a:lnSpc>
                <a:spcPct val="90000"/>
              </a:lnSpc>
              <a:spcBef>
                <a:spcPts val="1200"/>
              </a:spcBef>
              <a:spcAft>
                <a:spcPts val="0"/>
              </a:spcAft>
              <a:buClr>
                <a:schemeClr val="dk1"/>
              </a:buClr>
              <a:buSzPts val="1500"/>
              <a:buChar char="○"/>
              <a:defRPr sz="1500"/>
            </a:lvl5pPr>
            <a:lvl6pPr marL="2743200" lvl="5" indent="-323850" algn="l" rtl="0">
              <a:lnSpc>
                <a:spcPct val="90000"/>
              </a:lnSpc>
              <a:spcBef>
                <a:spcPts val="1200"/>
              </a:spcBef>
              <a:spcAft>
                <a:spcPts val="0"/>
              </a:spcAft>
              <a:buClr>
                <a:schemeClr val="dk1"/>
              </a:buClr>
              <a:buSzPts val="1500"/>
              <a:buChar char="■"/>
              <a:defRPr sz="1500"/>
            </a:lvl6pPr>
            <a:lvl7pPr marL="3200400" lvl="6" indent="-323850" algn="l" rtl="0">
              <a:lnSpc>
                <a:spcPct val="90000"/>
              </a:lnSpc>
              <a:spcBef>
                <a:spcPts val="1200"/>
              </a:spcBef>
              <a:spcAft>
                <a:spcPts val="0"/>
              </a:spcAft>
              <a:buClr>
                <a:schemeClr val="dk1"/>
              </a:buClr>
              <a:buSzPts val="1500"/>
              <a:buChar char="●"/>
              <a:defRPr sz="1500"/>
            </a:lvl7pPr>
            <a:lvl8pPr marL="3657600" lvl="7" indent="-323850" algn="l" rtl="0">
              <a:lnSpc>
                <a:spcPct val="90000"/>
              </a:lnSpc>
              <a:spcBef>
                <a:spcPts val="1200"/>
              </a:spcBef>
              <a:spcAft>
                <a:spcPts val="0"/>
              </a:spcAft>
              <a:buClr>
                <a:schemeClr val="dk1"/>
              </a:buClr>
              <a:buSzPts val="1500"/>
              <a:buChar char="○"/>
              <a:defRPr sz="1500"/>
            </a:lvl8pPr>
            <a:lvl9pPr marL="4114800" lvl="8" indent="-323850" algn="l" rtl="0">
              <a:lnSpc>
                <a:spcPct val="90000"/>
              </a:lnSpc>
              <a:spcBef>
                <a:spcPts val="1200"/>
              </a:spcBef>
              <a:spcAft>
                <a:spcPts val="1200"/>
              </a:spcAft>
              <a:buClr>
                <a:schemeClr val="dk1"/>
              </a:buClr>
              <a:buSzPts val="1500"/>
              <a:buChar char="■"/>
              <a:defRPr sz="1500"/>
            </a:lvl9pPr>
          </a:lstStyle>
          <a:p>
            <a:endParaRPr/>
          </a:p>
        </p:txBody>
      </p:sp>
      <p:sp>
        <p:nvSpPr>
          <p:cNvPr id="505" name="Google Shape;505;p50"/>
          <p:cNvSpPr txBox="1">
            <a:spLocks noGrp="1"/>
          </p:cNvSpPr>
          <p:nvPr>
            <p:ph type="body" idx="2"/>
          </p:nvPr>
        </p:nvSpPr>
        <p:spPr>
          <a:xfrm>
            <a:off x="406200" y="1653540"/>
            <a:ext cx="5088000" cy="274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800"/>
              <a:buNone/>
              <a:defRPr sz="28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06"/>
        <p:cNvGrpSpPr/>
        <p:nvPr/>
      </p:nvGrpSpPr>
      <p:grpSpPr>
        <a:xfrm>
          <a:off x="0" y="0"/>
          <a:ext cx="0" cy="0"/>
          <a:chOff x="0" y="0"/>
          <a:chExt cx="0" cy="0"/>
        </a:xfrm>
      </p:grpSpPr>
      <p:sp>
        <p:nvSpPr>
          <p:cNvPr id="507" name="Google Shape;507;p51"/>
          <p:cNvSpPr txBox="1">
            <a:spLocks noGrp="1"/>
          </p:cNvSpPr>
          <p:nvPr>
            <p:ph type="title"/>
          </p:nvPr>
        </p:nvSpPr>
        <p:spPr>
          <a:xfrm>
            <a:off x="640074" y="321173"/>
            <a:ext cx="7886700" cy="994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8" name="Google Shape;508;p51"/>
          <p:cNvGrpSpPr/>
          <p:nvPr/>
        </p:nvGrpSpPr>
        <p:grpSpPr>
          <a:xfrm>
            <a:off x="329821" y="1203525"/>
            <a:ext cx="4154815" cy="1368456"/>
            <a:chOff x="443938" y="1897886"/>
            <a:chExt cx="2346425" cy="440599"/>
          </a:xfrm>
        </p:grpSpPr>
        <p:pic>
          <p:nvPicPr>
            <p:cNvPr id="509" name="Google Shape;509;p51"/>
            <p:cNvPicPr preferRelativeResize="0"/>
            <p:nvPr/>
          </p:nvPicPr>
          <p:blipFill rotWithShape="1">
            <a:blip r:embed="rId2">
              <a:alphaModFix/>
            </a:blip>
            <a:srcRect l="5373" t="34265" r="69086" b="59793"/>
            <a:stretch/>
          </p:blipFill>
          <p:spPr>
            <a:xfrm>
              <a:off x="455063" y="1916783"/>
              <a:ext cx="2335300" cy="421702"/>
            </a:xfrm>
            <a:prstGeom prst="rect">
              <a:avLst/>
            </a:prstGeom>
            <a:noFill/>
            <a:ln>
              <a:noFill/>
            </a:ln>
          </p:spPr>
        </p:pic>
        <p:grpSp>
          <p:nvGrpSpPr>
            <p:cNvPr id="510" name="Google Shape;510;p51"/>
            <p:cNvGrpSpPr/>
            <p:nvPr/>
          </p:nvGrpSpPr>
          <p:grpSpPr>
            <a:xfrm>
              <a:off x="443938" y="1897886"/>
              <a:ext cx="2335503" cy="421684"/>
              <a:chOff x="640575" y="2961200"/>
              <a:chExt cx="2227046" cy="1435275"/>
            </a:xfrm>
          </p:grpSpPr>
          <p:sp>
            <p:nvSpPr>
              <p:cNvPr id="511" name="Google Shape;511;p51"/>
              <p:cNvSpPr/>
              <p:nvPr/>
            </p:nvSpPr>
            <p:spPr>
              <a:xfrm>
                <a:off x="640575"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1"/>
              <p:cNvSpPr/>
              <p:nvPr/>
            </p:nvSpPr>
            <p:spPr>
              <a:xfrm rot="10800000">
                <a:off x="2845050"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1"/>
              <p:cNvSpPr/>
              <p:nvPr/>
            </p:nvSpPr>
            <p:spPr>
              <a:xfrm>
                <a:off x="640575" y="2961200"/>
                <a:ext cx="2204483" cy="4169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1"/>
              <p:cNvSpPr/>
              <p:nvPr/>
            </p:nvSpPr>
            <p:spPr>
              <a:xfrm>
                <a:off x="663150" y="4367550"/>
                <a:ext cx="2161045" cy="28925"/>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5" name="Google Shape;515;p51"/>
          <p:cNvGrpSpPr/>
          <p:nvPr/>
        </p:nvGrpSpPr>
        <p:grpSpPr>
          <a:xfrm>
            <a:off x="4572046" y="1203598"/>
            <a:ext cx="4145821" cy="1368234"/>
            <a:chOff x="3384315" y="1897958"/>
            <a:chExt cx="2341346" cy="440527"/>
          </a:xfrm>
        </p:grpSpPr>
        <p:pic>
          <p:nvPicPr>
            <p:cNvPr id="516" name="Google Shape;516;p51"/>
            <p:cNvPicPr preferRelativeResize="0"/>
            <p:nvPr/>
          </p:nvPicPr>
          <p:blipFill rotWithShape="1">
            <a:blip r:embed="rId3">
              <a:alphaModFix/>
            </a:blip>
            <a:srcRect l="36714" t="46411" r="37745" b="47441"/>
            <a:stretch/>
          </p:blipFill>
          <p:spPr>
            <a:xfrm>
              <a:off x="3390361" y="1916938"/>
              <a:ext cx="2335300" cy="421547"/>
            </a:xfrm>
            <a:prstGeom prst="rect">
              <a:avLst/>
            </a:prstGeom>
            <a:noFill/>
            <a:ln>
              <a:noFill/>
            </a:ln>
          </p:spPr>
        </p:pic>
        <p:grpSp>
          <p:nvGrpSpPr>
            <p:cNvPr id="517" name="Google Shape;517;p51"/>
            <p:cNvGrpSpPr/>
            <p:nvPr/>
          </p:nvGrpSpPr>
          <p:grpSpPr>
            <a:xfrm>
              <a:off x="3384315" y="1897958"/>
              <a:ext cx="2335280" cy="421540"/>
              <a:chOff x="640575" y="2961200"/>
              <a:chExt cx="2227046" cy="1435275"/>
            </a:xfrm>
          </p:grpSpPr>
          <p:sp>
            <p:nvSpPr>
              <p:cNvPr id="518" name="Google Shape;518;p51"/>
              <p:cNvSpPr/>
              <p:nvPr/>
            </p:nvSpPr>
            <p:spPr>
              <a:xfrm>
                <a:off x="640575"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1"/>
              <p:cNvSpPr/>
              <p:nvPr/>
            </p:nvSpPr>
            <p:spPr>
              <a:xfrm rot="10800000">
                <a:off x="2845050" y="2993725"/>
                <a:ext cx="22571" cy="1381204"/>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1"/>
              <p:cNvSpPr/>
              <p:nvPr/>
            </p:nvSpPr>
            <p:spPr>
              <a:xfrm>
                <a:off x="640575" y="2961200"/>
                <a:ext cx="2204483" cy="4169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1"/>
              <p:cNvSpPr/>
              <p:nvPr/>
            </p:nvSpPr>
            <p:spPr>
              <a:xfrm>
                <a:off x="663150" y="4367550"/>
                <a:ext cx="2161045" cy="28925"/>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2" name="Google Shape;522;p51"/>
          <p:cNvSpPr/>
          <p:nvPr/>
        </p:nvSpPr>
        <p:spPr>
          <a:xfrm rot="10800000" flipH="1">
            <a:off x="4496917" y="1237673"/>
            <a:ext cx="45725" cy="3226323"/>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with image"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69500" y="445025"/>
            <a:ext cx="7188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6"/>
          <p:cNvSpPr>
            <a:spLocks noGrp="1"/>
          </p:cNvSpPr>
          <p:nvPr>
            <p:ph type="pic" idx="2"/>
          </p:nvPr>
        </p:nvSpPr>
        <p:spPr>
          <a:xfrm>
            <a:off x="0" y="1417500"/>
            <a:ext cx="8109900" cy="3726000"/>
          </a:xfrm>
          <a:prstGeom prst="rect">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Four Icon Note Page - Muslin">
  <p:cSld name="Four Icon Note Page - Muslin">
    <p:bg>
      <p:bgPr>
        <a:blipFill>
          <a:blip r:embed="rId2">
            <a:alphaModFix/>
          </a:blip>
          <a:stretch>
            <a:fillRect/>
          </a:stretch>
        </a:blipFill>
        <a:effectLst/>
      </p:bgPr>
    </p:bg>
    <p:spTree>
      <p:nvGrpSpPr>
        <p:cNvPr id="1" name="Shape 523"/>
        <p:cNvGrpSpPr/>
        <p:nvPr/>
      </p:nvGrpSpPr>
      <p:grpSpPr>
        <a:xfrm>
          <a:off x="0" y="0"/>
          <a:ext cx="0" cy="0"/>
          <a:chOff x="0" y="0"/>
          <a:chExt cx="0" cy="0"/>
        </a:xfrm>
      </p:grpSpPr>
      <p:sp>
        <p:nvSpPr>
          <p:cNvPr id="524" name="Google Shape;524;p52"/>
          <p:cNvSpPr/>
          <p:nvPr/>
        </p:nvSpPr>
        <p:spPr>
          <a:xfrm>
            <a:off x="2486191" y="1264527"/>
            <a:ext cx="1962300" cy="3187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dk1"/>
              </a:solidFill>
              <a:latin typeface="Arial"/>
              <a:ea typeface="Arial"/>
              <a:cs typeface="Arial"/>
              <a:sym typeface="Arial"/>
            </a:endParaRPr>
          </a:p>
        </p:txBody>
      </p:sp>
      <p:sp>
        <p:nvSpPr>
          <p:cNvPr id="525" name="Google Shape;525;p52"/>
          <p:cNvSpPr/>
          <p:nvPr/>
        </p:nvSpPr>
        <p:spPr>
          <a:xfrm>
            <a:off x="362107" y="1264527"/>
            <a:ext cx="1962300" cy="3187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dk1"/>
              </a:solidFill>
              <a:latin typeface="Arial"/>
              <a:ea typeface="Arial"/>
              <a:cs typeface="Arial"/>
              <a:sym typeface="Arial"/>
            </a:endParaRPr>
          </a:p>
        </p:txBody>
      </p:sp>
      <p:sp>
        <p:nvSpPr>
          <p:cNvPr id="526" name="Google Shape;526;p52"/>
          <p:cNvSpPr/>
          <p:nvPr/>
        </p:nvSpPr>
        <p:spPr>
          <a:xfrm>
            <a:off x="4610274" y="1264527"/>
            <a:ext cx="1962300" cy="3187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dk1"/>
              </a:solidFill>
              <a:latin typeface="Arial"/>
              <a:ea typeface="Arial"/>
              <a:cs typeface="Arial"/>
              <a:sym typeface="Arial"/>
            </a:endParaRPr>
          </a:p>
        </p:txBody>
      </p:sp>
      <p:sp>
        <p:nvSpPr>
          <p:cNvPr id="527" name="Google Shape;527;p52"/>
          <p:cNvSpPr/>
          <p:nvPr/>
        </p:nvSpPr>
        <p:spPr>
          <a:xfrm>
            <a:off x="6734357" y="1264527"/>
            <a:ext cx="1962300" cy="3187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dk1"/>
              </a:solidFill>
              <a:latin typeface="Arial"/>
              <a:ea typeface="Arial"/>
              <a:cs typeface="Arial"/>
              <a:sym typeface="Arial"/>
            </a:endParaRPr>
          </a:p>
        </p:txBody>
      </p:sp>
      <p:sp>
        <p:nvSpPr>
          <p:cNvPr id="528" name="Google Shape;528;p52"/>
          <p:cNvSpPr txBox="1">
            <a:spLocks noGrp="1"/>
          </p:cNvSpPr>
          <p:nvPr>
            <p:ph type="title"/>
          </p:nvPr>
        </p:nvSpPr>
        <p:spPr>
          <a:xfrm>
            <a:off x="370730" y="243825"/>
            <a:ext cx="8402400" cy="498600"/>
          </a:xfrm>
          <a:prstGeom prst="rect">
            <a:avLst/>
          </a:prstGeom>
          <a:noFill/>
          <a:ln>
            <a:noFill/>
          </a:ln>
        </p:spPr>
        <p:txBody>
          <a:bodyPr spcFirstLastPara="1" wrap="square" lIns="91425" tIns="45700" rIns="91425" bIns="45700" anchor="t" anchorCtr="0">
            <a:noAutofit/>
          </a:bodyPr>
          <a:lstStyle>
            <a:lvl1pPr lvl="0" algn="l" rtl="0">
              <a:lnSpc>
                <a:spcPct val="92222"/>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9" name="Google Shape;529;p52"/>
          <p:cNvSpPr txBox="1">
            <a:spLocks noGrp="1"/>
          </p:cNvSpPr>
          <p:nvPr>
            <p:ph type="body" idx="1"/>
          </p:nvPr>
        </p:nvSpPr>
        <p:spPr>
          <a:xfrm>
            <a:off x="456440" y="1584254"/>
            <a:ext cx="1798800" cy="271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000"/>
              <a:buNone/>
              <a:defRPr sz="2000">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30" name="Google Shape;530;p52"/>
          <p:cNvSpPr/>
          <p:nvPr/>
        </p:nvSpPr>
        <p:spPr>
          <a:xfrm flipH="1">
            <a:off x="4672845" y="1235250"/>
            <a:ext cx="1942306" cy="4571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52"/>
          <p:cNvGrpSpPr/>
          <p:nvPr/>
        </p:nvGrpSpPr>
        <p:grpSpPr>
          <a:xfrm>
            <a:off x="404767" y="1296675"/>
            <a:ext cx="8334467" cy="3154914"/>
            <a:chOff x="404767" y="1409700"/>
            <a:chExt cx="8334467" cy="2750819"/>
          </a:xfrm>
        </p:grpSpPr>
        <p:sp>
          <p:nvSpPr>
            <p:cNvPr id="532" name="Google Shape;532;p52"/>
            <p:cNvSpPr/>
            <p:nvPr/>
          </p:nvSpPr>
          <p:spPr>
            <a:xfrm flipH="1">
              <a:off x="4471180" y="1409700"/>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2"/>
            <p:cNvSpPr/>
            <p:nvPr/>
          </p:nvSpPr>
          <p:spPr>
            <a:xfrm rot="10800000" flipH="1">
              <a:off x="2528851" y="1409803"/>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2"/>
            <p:cNvSpPr/>
            <p:nvPr/>
          </p:nvSpPr>
          <p:spPr>
            <a:xfrm flipH="1">
              <a:off x="2548762" y="1409710"/>
              <a:ext cx="1942306" cy="1797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2"/>
            <p:cNvSpPr/>
            <p:nvPr/>
          </p:nvSpPr>
          <p:spPr>
            <a:xfrm flipH="1">
              <a:off x="2567091" y="4103797"/>
              <a:ext cx="1904079" cy="56722"/>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2"/>
            <p:cNvSpPr/>
            <p:nvPr/>
          </p:nvSpPr>
          <p:spPr>
            <a:xfrm flipH="1">
              <a:off x="2347096" y="1409700"/>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2"/>
            <p:cNvSpPr/>
            <p:nvPr/>
          </p:nvSpPr>
          <p:spPr>
            <a:xfrm rot="10800000" flipH="1">
              <a:off x="404767" y="1409803"/>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2"/>
            <p:cNvSpPr/>
            <p:nvPr/>
          </p:nvSpPr>
          <p:spPr>
            <a:xfrm flipH="1">
              <a:off x="424678" y="1409710"/>
              <a:ext cx="1942306" cy="1797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2"/>
            <p:cNvSpPr/>
            <p:nvPr/>
          </p:nvSpPr>
          <p:spPr>
            <a:xfrm flipH="1">
              <a:off x="443007" y="4103797"/>
              <a:ext cx="1904079" cy="56722"/>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2"/>
            <p:cNvSpPr/>
            <p:nvPr/>
          </p:nvSpPr>
          <p:spPr>
            <a:xfrm flipH="1">
              <a:off x="6595263" y="1409700"/>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2"/>
            <p:cNvSpPr/>
            <p:nvPr/>
          </p:nvSpPr>
          <p:spPr>
            <a:xfrm rot="10800000" flipH="1">
              <a:off x="4652934" y="1409803"/>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2"/>
            <p:cNvSpPr/>
            <p:nvPr/>
          </p:nvSpPr>
          <p:spPr>
            <a:xfrm flipH="1">
              <a:off x="4691174" y="4103797"/>
              <a:ext cx="1904079" cy="56722"/>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2"/>
            <p:cNvSpPr/>
            <p:nvPr/>
          </p:nvSpPr>
          <p:spPr>
            <a:xfrm flipH="1">
              <a:off x="8719346" y="1409700"/>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2"/>
            <p:cNvSpPr/>
            <p:nvPr/>
          </p:nvSpPr>
          <p:spPr>
            <a:xfrm rot="10800000" flipH="1">
              <a:off x="6777017" y="1409803"/>
              <a:ext cx="19880" cy="2708466"/>
            </a:xfrm>
            <a:custGeom>
              <a:avLst/>
              <a:gdLst/>
              <a:ahLst/>
              <a:cxnLst/>
              <a:rect l="l" t="t" r="r" b="b"/>
              <a:pathLst>
                <a:path w="4485" h="50180" extrusionOk="0">
                  <a:moveTo>
                    <a:pt x="1748" y="0"/>
                  </a:moveTo>
                  <a:cubicBezTo>
                    <a:pt x="-2315" y="16251"/>
                    <a:pt x="1731" y="33656"/>
                    <a:pt x="4485" y="50180"/>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2"/>
            <p:cNvSpPr/>
            <p:nvPr/>
          </p:nvSpPr>
          <p:spPr>
            <a:xfrm flipH="1">
              <a:off x="6796928" y="1409710"/>
              <a:ext cx="1942306" cy="17978"/>
            </a:xfrm>
            <a:custGeom>
              <a:avLst/>
              <a:gdLst/>
              <a:ahLst/>
              <a:cxnLst/>
              <a:rect l="l" t="t" r="r" b="b"/>
              <a:pathLst>
                <a:path w="25971" h="1842" extrusionOk="0">
                  <a:moveTo>
                    <a:pt x="0" y="1301"/>
                  </a:moveTo>
                  <a:cubicBezTo>
                    <a:pt x="8541" y="-120"/>
                    <a:pt x="17754" y="-890"/>
                    <a:pt x="25971" y="18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2"/>
            <p:cNvSpPr/>
            <p:nvPr/>
          </p:nvSpPr>
          <p:spPr>
            <a:xfrm flipH="1">
              <a:off x="6815257" y="4103797"/>
              <a:ext cx="1904079" cy="56722"/>
            </a:xfrm>
            <a:custGeom>
              <a:avLst/>
              <a:gdLst/>
              <a:ahLst/>
              <a:cxnLst/>
              <a:rect l="l" t="t" r="r" b="b"/>
              <a:pathLst>
                <a:path w="33275" h="1157" extrusionOk="0">
                  <a:moveTo>
                    <a:pt x="0" y="0"/>
                  </a:moveTo>
                  <a:cubicBezTo>
                    <a:pt x="10877" y="2180"/>
                    <a:pt x="22182" y="542"/>
                    <a:pt x="33275" y="542"/>
                  </a:cubicBezTo>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47" name="Google Shape;547;p52"/>
          <p:cNvPicPr preferRelativeResize="0"/>
          <p:nvPr/>
        </p:nvPicPr>
        <p:blipFill rotWithShape="1">
          <a:blip r:embed="rId3">
            <a:alphaModFix/>
          </a:blip>
          <a:srcRect l="25406" t="23718" r="64465" b="62777"/>
          <a:stretch/>
        </p:blipFill>
        <p:spPr>
          <a:xfrm>
            <a:off x="7422239" y="895061"/>
            <a:ext cx="694500" cy="694500"/>
          </a:xfrm>
          <a:prstGeom prst="ellipse">
            <a:avLst/>
          </a:prstGeom>
          <a:noFill/>
          <a:ln>
            <a:noFill/>
          </a:ln>
        </p:spPr>
      </p:pic>
      <p:sp>
        <p:nvSpPr>
          <p:cNvPr id="548" name="Google Shape;548;p52"/>
          <p:cNvSpPr txBox="1">
            <a:spLocks noGrp="1"/>
          </p:cNvSpPr>
          <p:nvPr>
            <p:ph type="body" idx="2"/>
          </p:nvPr>
        </p:nvSpPr>
        <p:spPr>
          <a:xfrm>
            <a:off x="2605280" y="1584255"/>
            <a:ext cx="1790400" cy="2826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000"/>
              <a:buNone/>
              <a:defRPr sz="2000">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49" name="Google Shape;549;p52"/>
          <p:cNvSpPr txBox="1">
            <a:spLocks noGrp="1"/>
          </p:cNvSpPr>
          <p:nvPr>
            <p:ph type="body" idx="3"/>
          </p:nvPr>
        </p:nvSpPr>
        <p:spPr>
          <a:xfrm>
            <a:off x="4729656" y="1584254"/>
            <a:ext cx="1767300" cy="271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000"/>
              <a:buNone/>
              <a:defRPr sz="2000">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50" name="Google Shape;550;p52"/>
          <p:cNvSpPr txBox="1">
            <a:spLocks noGrp="1"/>
          </p:cNvSpPr>
          <p:nvPr>
            <p:ph type="body" idx="4"/>
          </p:nvPr>
        </p:nvSpPr>
        <p:spPr>
          <a:xfrm>
            <a:off x="6895341" y="1584255"/>
            <a:ext cx="1707300" cy="271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000"/>
              <a:buNone/>
              <a:defRPr sz="2000">
                <a:solidFill>
                  <a:schemeClr val="dk1"/>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551" name="Google Shape;551;p52"/>
          <p:cNvPicPr preferRelativeResize="0"/>
          <p:nvPr/>
        </p:nvPicPr>
        <p:blipFill rotWithShape="1">
          <a:blip r:embed="rId3">
            <a:alphaModFix/>
          </a:blip>
          <a:srcRect l="25406" t="23718" r="64465" b="62777"/>
          <a:stretch/>
        </p:blipFill>
        <p:spPr>
          <a:xfrm>
            <a:off x="1025249" y="895073"/>
            <a:ext cx="694500" cy="694500"/>
          </a:xfrm>
          <a:prstGeom prst="ellipse">
            <a:avLst/>
          </a:prstGeom>
          <a:noFill/>
          <a:ln>
            <a:noFill/>
          </a:ln>
        </p:spPr>
      </p:pic>
      <p:pic>
        <p:nvPicPr>
          <p:cNvPr id="552" name="Google Shape;552;p52"/>
          <p:cNvPicPr preferRelativeResize="0"/>
          <p:nvPr/>
        </p:nvPicPr>
        <p:blipFill rotWithShape="1">
          <a:blip r:embed="rId3">
            <a:alphaModFix/>
          </a:blip>
          <a:srcRect l="25406" t="23718" r="64465" b="62777"/>
          <a:stretch/>
        </p:blipFill>
        <p:spPr>
          <a:xfrm>
            <a:off x="3168949" y="895073"/>
            <a:ext cx="694500" cy="694500"/>
          </a:xfrm>
          <a:prstGeom prst="ellipse">
            <a:avLst/>
          </a:prstGeom>
          <a:noFill/>
          <a:ln>
            <a:noFill/>
          </a:ln>
        </p:spPr>
      </p:pic>
      <p:pic>
        <p:nvPicPr>
          <p:cNvPr id="553" name="Google Shape;553;p52"/>
          <p:cNvPicPr preferRelativeResize="0"/>
          <p:nvPr/>
        </p:nvPicPr>
        <p:blipFill rotWithShape="1">
          <a:blip r:embed="rId3">
            <a:alphaModFix/>
          </a:blip>
          <a:srcRect l="25406" t="23718" r="64465" b="62777"/>
          <a:stretch/>
        </p:blipFill>
        <p:spPr>
          <a:xfrm>
            <a:off x="5286508" y="895073"/>
            <a:ext cx="694500" cy="694500"/>
          </a:xfrm>
          <a:prstGeom prst="ellipse">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 Slate Top Edge">
  <p:cSld name="Content - Slate Top Edge">
    <p:bg>
      <p:bgPr>
        <a:solidFill>
          <a:schemeClr val="lt1"/>
        </a:solidFill>
        <a:effectLst/>
      </p:bgPr>
    </p:bg>
    <p:spTree>
      <p:nvGrpSpPr>
        <p:cNvPr id="1" name="Shape 554"/>
        <p:cNvGrpSpPr/>
        <p:nvPr/>
      </p:nvGrpSpPr>
      <p:grpSpPr>
        <a:xfrm>
          <a:off x="0" y="0"/>
          <a:ext cx="0" cy="0"/>
          <a:chOff x="0" y="0"/>
          <a:chExt cx="0" cy="0"/>
        </a:xfrm>
      </p:grpSpPr>
      <p:sp>
        <p:nvSpPr>
          <p:cNvPr id="555" name="Google Shape;555;p53"/>
          <p:cNvSpPr txBox="1">
            <a:spLocks noGrp="1"/>
          </p:cNvSpPr>
          <p:nvPr>
            <p:ph type="title"/>
          </p:nvPr>
        </p:nvSpPr>
        <p:spPr>
          <a:xfrm>
            <a:off x="382135" y="542724"/>
            <a:ext cx="8220300" cy="5763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3"/>
              </a:buClr>
              <a:buSzPts val="3600"/>
              <a:buFont typeface="Arial"/>
              <a:buNone/>
              <a:defRPr sz="36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6" name="Google Shape;556;p53"/>
          <p:cNvSpPr txBox="1">
            <a:spLocks noGrp="1"/>
          </p:cNvSpPr>
          <p:nvPr>
            <p:ph type="body" idx="1"/>
          </p:nvPr>
        </p:nvSpPr>
        <p:spPr>
          <a:xfrm>
            <a:off x="382135" y="1442660"/>
            <a:ext cx="8371800" cy="2781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dk1"/>
              </a:buClr>
              <a:buSzPts val="2800"/>
              <a:buNone/>
              <a:defRPr sz="28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
        <p:nvSpPr>
          <p:cNvPr id="557" name="Google Shape;557;p53"/>
          <p:cNvSpPr/>
          <p:nvPr/>
        </p:nvSpPr>
        <p:spPr>
          <a:xfrm>
            <a:off x="0" y="0"/>
            <a:ext cx="9144000" cy="219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a:solidFill>
                <a:schemeClr val="accent3"/>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8"/>
        <p:cNvGrpSpPr/>
        <p:nvPr/>
      </p:nvGrpSpPr>
      <p:grpSpPr>
        <a:xfrm>
          <a:off x="0" y="0"/>
          <a:ext cx="0" cy="0"/>
          <a:chOff x="0" y="0"/>
          <a:chExt cx="0" cy="0"/>
        </a:xfrm>
      </p:grpSpPr>
      <p:sp>
        <p:nvSpPr>
          <p:cNvPr id="559" name="Google Shape;559;p5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5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561" name="Google Shape;561;p5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62" name="Google Shape;562;p5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200"/>
              </a:spcBef>
              <a:spcAft>
                <a:spcPts val="0"/>
              </a:spcAft>
              <a:buClr>
                <a:schemeClr val="dk1"/>
              </a:buClr>
              <a:buSzPts val="1500"/>
              <a:buNone/>
              <a:defRPr sz="1500" b="1"/>
            </a:lvl2pPr>
            <a:lvl3pPr marL="1371600" lvl="2" indent="-228600" algn="l" rtl="0">
              <a:lnSpc>
                <a:spcPct val="90000"/>
              </a:lnSpc>
              <a:spcBef>
                <a:spcPts val="1200"/>
              </a:spcBef>
              <a:spcAft>
                <a:spcPts val="0"/>
              </a:spcAft>
              <a:buClr>
                <a:schemeClr val="dk1"/>
              </a:buClr>
              <a:buSzPts val="1400"/>
              <a:buNone/>
              <a:defRPr sz="1400" b="1"/>
            </a:lvl3pPr>
            <a:lvl4pPr marL="1828800" lvl="3" indent="-228600" algn="l" rtl="0">
              <a:lnSpc>
                <a:spcPct val="90000"/>
              </a:lnSpc>
              <a:spcBef>
                <a:spcPts val="1200"/>
              </a:spcBef>
              <a:spcAft>
                <a:spcPts val="0"/>
              </a:spcAft>
              <a:buClr>
                <a:schemeClr val="dk1"/>
              </a:buClr>
              <a:buSzPts val="1200"/>
              <a:buNone/>
              <a:defRPr sz="1200" b="1"/>
            </a:lvl4pPr>
            <a:lvl5pPr marL="2286000" lvl="4" indent="-228600" algn="l" rtl="0">
              <a:lnSpc>
                <a:spcPct val="90000"/>
              </a:lnSpc>
              <a:spcBef>
                <a:spcPts val="1200"/>
              </a:spcBef>
              <a:spcAft>
                <a:spcPts val="0"/>
              </a:spcAft>
              <a:buClr>
                <a:schemeClr val="dk1"/>
              </a:buClr>
              <a:buSzPts val="1200"/>
              <a:buNone/>
              <a:defRPr sz="1200" b="1"/>
            </a:lvl5pPr>
            <a:lvl6pPr marL="2743200" lvl="5" indent="-228600" algn="l" rtl="0">
              <a:lnSpc>
                <a:spcPct val="90000"/>
              </a:lnSpc>
              <a:spcBef>
                <a:spcPts val="1200"/>
              </a:spcBef>
              <a:spcAft>
                <a:spcPts val="0"/>
              </a:spcAft>
              <a:buClr>
                <a:schemeClr val="dk1"/>
              </a:buClr>
              <a:buSzPts val="1200"/>
              <a:buNone/>
              <a:defRPr sz="1200" b="1"/>
            </a:lvl6pPr>
            <a:lvl7pPr marL="3200400" lvl="6" indent="-228600" algn="l" rtl="0">
              <a:lnSpc>
                <a:spcPct val="90000"/>
              </a:lnSpc>
              <a:spcBef>
                <a:spcPts val="1200"/>
              </a:spcBef>
              <a:spcAft>
                <a:spcPts val="0"/>
              </a:spcAft>
              <a:buClr>
                <a:schemeClr val="dk1"/>
              </a:buClr>
              <a:buSzPts val="1200"/>
              <a:buNone/>
              <a:defRPr sz="1200" b="1"/>
            </a:lvl7pPr>
            <a:lvl8pPr marL="3657600" lvl="7" indent="-228600" algn="l" rtl="0">
              <a:lnSpc>
                <a:spcPct val="90000"/>
              </a:lnSpc>
              <a:spcBef>
                <a:spcPts val="1200"/>
              </a:spcBef>
              <a:spcAft>
                <a:spcPts val="0"/>
              </a:spcAft>
              <a:buClr>
                <a:schemeClr val="dk1"/>
              </a:buClr>
              <a:buSzPts val="1200"/>
              <a:buNone/>
              <a:defRPr sz="1200" b="1"/>
            </a:lvl8pPr>
            <a:lvl9pPr marL="4114800" lvl="8" indent="-228600" algn="l" rtl="0">
              <a:lnSpc>
                <a:spcPct val="90000"/>
              </a:lnSpc>
              <a:spcBef>
                <a:spcPts val="1200"/>
              </a:spcBef>
              <a:spcAft>
                <a:spcPts val="1200"/>
              </a:spcAft>
              <a:buClr>
                <a:schemeClr val="dk1"/>
              </a:buClr>
              <a:buSzPts val="1200"/>
              <a:buNone/>
              <a:defRPr sz="1200" b="1"/>
            </a:lvl9pPr>
          </a:lstStyle>
          <a:p>
            <a:endParaRPr/>
          </a:p>
        </p:txBody>
      </p:sp>
      <p:sp>
        <p:nvSpPr>
          <p:cNvPr id="563" name="Google Shape;563;p5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64" name="Google Shape;564;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5" name="Google Shape;565;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6" name="Google Shape;566;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lexible Template (Plum) 1">
  <p:cSld name="CUSTOM_10_1_1_1">
    <p:spTree>
      <p:nvGrpSpPr>
        <p:cNvPr id="1" name="Shape 567"/>
        <p:cNvGrpSpPr/>
        <p:nvPr/>
      </p:nvGrpSpPr>
      <p:grpSpPr>
        <a:xfrm>
          <a:off x="0" y="0"/>
          <a:ext cx="0" cy="0"/>
          <a:chOff x="0" y="0"/>
          <a:chExt cx="0" cy="0"/>
        </a:xfrm>
      </p:grpSpPr>
      <p:sp>
        <p:nvSpPr>
          <p:cNvPr id="568" name="Google Shape;568;p55"/>
          <p:cNvSpPr txBox="1">
            <a:spLocks noGrp="1"/>
          </p:cNvSpPr>
          <p:nvPr>
            <p:ph type="title"/>
          </p:nvPr>
        </p:nvSpPr>
        <p:spPr>
          <a:xfrm>
            <a:off x="337500" y="457200"/>
            <a:ext cx="7491300" cy="6669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400"/>
              <a:buNone/>
              <a:defRPr sz="34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pic>
        <p:nvPicPr>
          <p:cNvPr id="569" name="Google Shape;569;p55"/>
          <p:cNvPicPr preferRelativeResize="0"/>
          <p:nvPr/>
        </p:nvPicPr>
        <p:blipFill rotWithShape="1">
          <a:blip r:embed="rId2">
            <a:alphaModFix/>
          </a:blip>
          <a:srcRect/>
          <a:stretch/>
        </p:blipFill>
        <p:spPr>
          <a:xfrm>
            <a:off x="8226725" y="4486586"/>
            <a:ext cx="770750" cy="445028"/>
          </a:xfrm>
          <a:prstGeom prst="rect">
            <a:avLst/>
          </a:prstGeom>
          <a:noFill/>
          <a:ln>
            <a:noFill/>
          </a:ln>
        </p:spPr>
      </p:pic>
      <p:sp>
        <p:nvSpPr>
          <p:cNvPr id="570" name="Google Shape;570;p55"/>
          <p:cNvSpPr txBox="1">
            <a:spLocks noGrp="1"/>
          </p:cNvSpPr>
          <p:nvPr>
            <p:ph type="body" idx="1"/>
          </p:nvPr>
        </p:nvSpPr>
        <p:spPr>
          <a:xfrm>
            <a:off x="3259875" y="1776025"/>
            <a:ext cx="6526200" cy="800400"/>
          </a:xfrm>
          <a:prstGeom prst="rect">
            <a:avLst/>
          </a:prstGeom>
          <a:noFill/>
          <a:ln>
            <a:noFill/>
          </a:ln>
        </p:spPr>
        <p:txBody>
          <a:bodyPr spcFirstLastPara="1" wrap="square" lIns="91425" tIns="91425" rIns="91425" bIns="91425" anchor="t" anchorCtr="0">
            <a:noAutofit/>
          </a:bodyPr>
          <a:lstStyle>
            <a:lvl1pPr marL="457200" lvl="0" indent="-292100" algn="l" rtl="0">
              <a:lnSpc>
                <a:spcPct val="150000"/>
              </a:lnSpc>
              <a:spcBef>
                <a:spcPts val="0"/>
              </a:spcBef>
              <a:spcAft>
                <a:spcPts val="0"/>
              </a:spcAft>
              <a:buSzPts val="1000"/>
              <a:buChar char="●"/>
              <a:defRPr b="0"/>
            </a:lvl1pPr>
            <a:lvl2pPr marL="914400" lvl="1" indent="-292100" algn="l" rtl="0">
              <a:lnSpc>
                <a:spcPct val="150000"/>
              </a:lnSpc>
              <a:spcBef>
                <a:spcPts val="0"/>
              </a:spcBef>
              <a:spcAft>
                <a:spcPts val="0"/>
              </a:spcAft>
              <a:buSzPts val="1000"/>
              <a:buChar char="○"/>
              <a:defRPr/>
            </a:lvl2pPr>
            <a:lvl3pPr marL="1371600" lvl="2" indent="-292100" algn="l" rtl="0">
              <a:lnSpc>
                <a:spcPct val="150000"/>
              </a:lnSpc>
              <a:spcBef>
                <a:spcPts val="0"/>
              </a:spcBef>
              <a:spcAft>
                <a:spcPts val="0"/>
              </a:spcAft>
              <a:buSzPts val="1000"/>
              <a:buChar char="■"/>
              <a:defRPr/>
            </a:lvl3pPr>
            <a:lvl4pPr marL="1828800" lvl="3" indent="-292100" algn="l" rtl="0">
              <a:lnSpc>
                <a:spcPct val="150000"/>
              </a:lnSpc>
              <a:spcBef>
                <a:spcPts val="0"/>
              </a:spcBef>
              <a:spcAft>
                <a:spcPts val="0"/>
              </a:spcAft>
              <a:buSzPts val="1000"/>
              <a:buChar char="●"/>
              <a:defRPr/>
            </a:lvl4pPr>
            <a:lvl5pPr marL="2286000" lvl="4" indent="-292100" algn="l" rtl="0">
              <a:lnSpc>
                <a:spcPct val="150000"/>
              </a:lnSpc>
              <a:spcBef>
                <a:spcPts val="0"/>
              </a:spcBef>
              <a:spcAft>
                <a:spcPts val="0"/>
              </a:spcAft>
              <a:buSzPts val="1000"/>
              <a:buChar char="○"/>
              <a:defRPr/>
            </a:lvl5pPr>
            <a:lvl6pPr marL="2743200" lvl="5" indent="-292100" algn="l" rtl="0">
              <a:lnSpc>
                <a:spcPct val="150000"/>
              </a:lnSpc>
              <a:spcBef>
                <a:spcPts val="0"/>
              </a:spcBef>
              <a:spcAft>
                <a:spcPts val="0"/>
              </a:spcAft>
              <a:buSzPts val="1000"/>
              <a:buChar char="■"/>
              <a:defRPr/>
            </a:lvl6pPr>
            <a:lvl7pPr marL="3200400" lvl="6" indent="-292100" algn="l" rtl="0">
              <a:lnSpc>
                <a:spcPct val="150000"/>
              </a:lnSpc>
              <a:spcBef>
                <a:spcPts val="0"/>
              </a:spcBef>
              <a:spcAft>
                <a:spcPts val="0"/>
              </a:spcAft>
              <a:buSzPts val="1000"/>
              <a:buChar char="●"/>
              <a:defRPr/>
            </a:lvl7pPr>
            <a:lvl8pPr marL="3657600" lvl="7" indent="-292100" algn="l" rtl="0">
              <a:lnSpc>
                <a:spcPct val="150000"/>
              </a:lnSpc>
              <a:spcBef>
                <a:spcPts val="0"/>
              </a:spcBef>
              <a:spcAft>
                <a:spcPts val="0"/>
              </a:spcAft>
              <a:buSzPts val="1000"/>
              <a:buChar char="○"/>
              <a:defRPr/>
            </a:lvl8pPr>
            <a:lvl9pPr marL="4114800" lvl="8" indent="-292100" algn="l" rtl="0">
              <a:lnSpc>
                <a:spcPct val="150000"/>
              </a:lnSpc>
              <a:spcBef>
                <a:spcPts val="0"/>
              </a:spcBef>
              <a:spcAft>
                <a:spcPts val="0"/>
              </a:spcAft>
              <a:buSzPts val="1000"/>
              <a:buChar char="■"/>
              <a:defRPr/>
            </a:lvl9pPr>
          </a:lstStyle>
          <a:p>
            <a:endParaRPr/>
          </a:p>
        </p:txBody>
      </p:sp>
      <p:sp>
        <p:nvSpPr>
          <p:cNvPr id="571" name="Google Shape;571;p55"/>
          <p:cNvSpPr/>
          <p:nvPr/>
        </p:nvSpPr>
        <p:spPr>
          <a:xfrm>
            <a:off x="0" y="0"/>
            <a:ext cx="9144000" cy="219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3"/>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_ONLY_1_1">
  <p:cSld name="TITLE_ONLY_1_1">
    <p:spTree>
      <p:nvGrpSpPr>
        <p:cNvPr id="1" name="Shape 572"/>
        <p:cNvGrpSpPr/>
        <p:nvPr/>
      </p:nvGrpSpPr>
      <p:grpSpPr>
        <a:xfrm>
          <a:off x="0" y="0"/>
          <a:ext cx="0" cy="0"/>
          <a:chOff x="0" y="0"/>
          <a:chExt cx="0" cy="0"/>
        </a:xfrm>
      </p:grpSpPr>
      <p:sp>
        <p:nvSpPr>
          <p:cNvPr id="573" name="Google Shape;573;p56"/>
          <p:cNvSpPr txBox="1">
            <a:spLocks noGrp="1"/>
          </p:cNvSpPr>
          <p:nvPr>
            <p:ph type="ctrTitle"/>
          </p:nvPr>
        </p:nvSpPr>
        <p:spPr>
          <a:xfrm>
            <a:off x="1187550" y="280714"/>
            <a:ext cx="6768900" cy="946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000000"/>
              </a:buClr>
              <a:buSzPts val="2800"/>
              <a:buNone/>
              <a:defRPr sz="3600"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0">
                <a:solidFill>
                  <a:srgbClr val="000000"/>
                </a:solidFill>
              </a:defRPr>
            </a:lvl2pPr>
            <a:lvl3pPr lvl="2" algn="r" rtl="0">
              <a:spcBef>
                <a:spcPts val="0"/>
              </a:spcBef>
              <a:spcAft>
                <a:spcPts val="0"/>
              </a:spcAft>
              <a:buClr>
                <a:srgbClr val="000000"/>
              </a:buClr>
              <a:buSzPts val="1800"/>
              <a:buNone/>
              <a:defRPr sz="1800">
                <a:solidFill>
                  <a:srgbClr val="000000"/>
                </a:solidFill>
              </a:defRPr>
            </a:lvl3pPr>
            <a:lvl4pPr lvl="3" algn="r" rtl="0">
              <a:spcBef>
                <a:spcPts val="0"/>
              </a:spcBef>
              <a:spcAft>
                <a:spcPts val="0"/>
              </a:spcAft>
              <a:buClr>
                <a:srgbClr val="000000"/>
              </a:buClr>
              <a:buSzPts val="1800"/>
              <a:buNone/>
              <a:defRPr sz="1800">
                <a:solidFill>
                  <a:srgbClr val="000000"/>
                </a:solidFill>
              </a:defRPr>
            </a:lvl4pPr>
            <a:lvl5pPr lvl="4" algn="r" rtl="0">
              <a:spcBef>
                <a:spcPts val="0"/>
              </a:spcBef>
              <a:spcAft>
                <a:spcPts val="0"/>
              </a:spcAft>
              <a:buClr>
                <a:srgbClr val="000000"/>
              </a:buClr>
              <a:buSzPts val="1800"/>
              <a:buNone/>
              <a:defRPr sz="1800">
                <a:solidFill>
                  <a:srgbClr val="000000"/>
                </a:solidFill>
              </a:defRPr>
            </a:lvl5pPr>
            <a:lvl6pPr lvl="5" algn="r" rtl="0">
              <a:spcBef>
                <a:spcPts val="0"/>
              </a:spcBef>
              <a:spcAft>
                <a:spcPts val="0"/>
              </a:spcAft>
              <a:buClr>
                <a:srgbClr val="000000"/>
              </a:buClr>
              <a:buSzPts val="1800"/>
              <a:buNone/>
              <a:defRPr sz="1800">
                <a:solidFill>
                  <a:srgbClr val="000000"/>
                </a:solidFill>
              </a:defRPr>
            </a:lvl6pPr>
            <a:lvl7pPr lvl="6" algn="r" rtl="0">
              <a:spcBef>
                <a:spcPts val="0"/>
              </a:spcBef>
              <a:spcAft>
                <a:spcPts val="0"/>
              </a:spcAft>
              <a:buClr>
                <a:srgbClr val="000000"/>
              </a:buClr>
              <a:buSzPts val="1800"/>
              <a:buNone/>
              <a:defRPr sz="1800">
                <a:solidFill>
                  <a:srgbClr val="000000"/>
                </a:solidFill>
              </a:defRPr>
            </a:lvl7pPr>
            <a:lvl8pPr lvl="7" algn="r" rtl="0">
              <a:spcBef>
                <a:spcPts val="0"/>
              </a:spcBef>
              <a:spcAft>
                <a:spcPts val="0"/>
              </a:spcAft>
              <a:buClr>
                <a:srgbClr val="000000"/>
              </a:buClr>
              <a:buSzPts val="1800"/>
              <a:buNone/>
              <a:defRPr sz="1800">
                <a:solidFill>
                  <a:srgbClr val="000000"/>
                </a:solidFill>
              </a:defRPr>
            </a:lvl8pPr>
            <a:lvl9pPr lvl="8" algn="r" rtl="0">
              <a:spcBef>
                <a:spcPts val="0"/>
              </a:spcBef>
              <a:spcAft>
                <a:spcPts val="0"/>
              </a:spcAft>
              <a:buClr>
                <a:srgbClr val="000000"/>
              </a:buClr>
              <a:buSzPts val="1800"/>
              <a:buNone/>
              <a:defRPr sz="1800">
                <a:solidFill>
                  <a:srgbClr val="000000"/>
                </a:solidFill>
              </a:defRPr>
            </a:lvl9pPr>
          </a:lstStyle>
          <a:p>
            <a:endParaRPr/>
          </a:p>
        </p:txBody>
      </p:sp>
      <p:sp>
        <p:nvSpPr>
          <p:cNvPr id="574" name="Google Shape;574;p56"/>
          <p:cNvSpPr/>
          <p:nvPr/>
        </p:nvSpPr>
        <p:spPr>
          <a:xfrm>
            <a:off x="-11737" y="4610175"/>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75" name="Google Shape;575;p56"/>
          <p:cNvSpPr/>
          <p:nvPr/>
        </p:nvSpPr>
        <p:spPr>
          <a:xfrm>
            <a:off x="-425600" y="488549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76" name="Google Shape;576;p56"/>
          <p:cNvSpPr/>
          <p:nvPr/>
        </p:nvSpPr>
        <p:spPr>
          <a:xfrm rot="7641468">
            <a:off x="243461" y="4184940"/>
            <a:ext cx="259331"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6"/>
          <p:cNvSpPr/>
          <p:nvPr/>
        </p:nvSpPr>
        <p:spPr>
          <a:xfrm>
            <a:off x="8942825" y="755363"/>
            <a:ext cx="307424" cy="307424"/>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6"/>
          <p:cNvSpPr/>
          <p:nvPr/>
        </p:nvSpPr>
        <p:spPr>
          <a:xfrm>
            <a:off x="8324225" y="539998"/>
            <a:ext cx="1199282" cy="13512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79" name="Google Shape;579;p56"/>
          <p:cNvSpPr/>
          <p:nvPr/>
        </p:nvSpPr>
        <p:spPr>
          <a:xfrm rot="2700000">
            <a:off x="8143376" y="767412"/>
            <a:ext cx="314697"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and Content - Closing">
  <p:cSld name="1_Title and Content - Closing">
    <p:bg>
      <p:bgPr>
        <a:blipFill>
          <a:blip r:embed="rId2">
            <a:alphaModFix/>
          </a:blip>
          <a:stretch>
            <a:fillRect/>
          </a:stretch>
        </a:blipFill>
        <a:effectLst/>
      </p:bgPr>
    </p:bg>
    <p:spTree>
      <p:nvGrpSpPr>
        <p:cNvPr id="1" name="Shape 580"/>
        <p:cNvGrpSpPr/>
        <p:nvPr/>
      </p:nvGrpSpPr>
      <p:grpSpPr>
        <a:xfrm>
          <a:off x="0" y="0"/>
          <a:ext cx="0" cy="0"/>
          <a:chOff x="0" y="0"/>
          <a:chExt cx="0" cy="0"/>
        </a:xfrm>
      </p:grpSpPr>
      <p:pic>
        <p:nvPicPr>
          <p:cNvPr id="581" name="Google Shape;581;p57"/>
          <p:cNvPicPr preferRelativeResize="0"/>
          <p:nvPr/>
        </p:nvPicPr>
        <p:blipFill rotWithShape="1">
          <a:blip r:embed="rId3">
            <a:alphaModFix/>
          </a:blip>
          <a:srcRect/>
          <a:stretch/>
        </p:blipFill>
        <p:spPr>
          <a:xfrm>
            <a:off x="457199" y="1118327"/>
            <a:ext cx="8229600" cy="3567124"/>
          </a:xfrm>
          <a:prstGeom prst="rect">
            <a:avLst/>
          </a:prstGeom>
          <a:noFill/>
          <a:ln>
            <a:noFill/>
          </a:ln>
        </p:spPr>
      </p:pic>
      <p:sp>
        <p:nvSpPr>
          <p:cNvPr id="582" name="Google Shape;582;p57"/>
          <p:cNvSpPr txBox="1">
            <a:spLocks noGrp="1"/>
          </p:cNvSpPr>
          <p:nvPr>
            <p:ph type="title"/>
          </p:nvPr>
        </p:nvSpPr>
        <p:spPr>
          <a:xfrm>
            <a:off x="457199" y="569495"/>
            <a:ext cx="4213800" cy="1085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accent3"/>
              </a:buClr>
              <a:buSzPts val="4000"/>
              <a:buFont typeface="Arial"/>
              <a:buNone/>
              <a:defRPr sz="4000"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3" name="Google Shape;583;p57"/>
          <p:cNvSpPr txBox="1">
            <a:spLocks noGrp="1"/>
          </p:cNvSpPr>
          <p:nvPr>
            <p:ph type="body" idx="1"/>
          </p:nvPr>
        </p:nvSpPr>
        <p:spPr>
          <a:xfrm>
            <a:off x="457199" y="1935234"/>
            <a:ext cx="3787200" cy="2192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800"/>
              </a:spcBef>
              <a:spcAft>
                <a:spcPts val="0"/>
              </a:spcAft>
              <a:buClr>
                <a:schemeClr val="accent3"/>
              </a:buClr>
              <a:buSzPts val="2800"/>
              <a:buNone/>
              <a:defRPr sz="2800">
                <a:solidFill>
                  <a:schemeClr val="accent3"/>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84" name="Google Shape;584;p5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100"/>
              <a:buNone/>
              <a:defRPr sz="1800">
                <a:solidFill>
                  <a:schemeClr val="dk1"/>
                </a:solidFill>
                <a:latin typeface="Calibri"/>
                <a:ea typeface="Calibri"/>
                <a:cs typeface="Calibri"/>
                <a:sym typeface="Calibri"/>
              </a:defRPr>
            </a:lvl1pPr>
            <a:lvl2pPr marR="0" lvl="1"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ubtitle">
  <p:cSld name="CUSTOM_4">
    <p:spTree>
      <p:nvGrpSpPr>
        <p:cNvPr id="1" name="Shape 585"/>
        <p:cNvGrpSpPr/>
        <p:nvPr/>
      </p:nvGrpSpPr>
      <p:grpSpPr>
        <a:xfrm>
          <a:off x="0" y="0"/>
          <a:ext cx="0" cy="0"/>
          <a:chOff x="0" y="0"/>
          <a:chExt cx="0" cy="0"/>
        </a:xfrm>
      </p:grpSpPr>
      <p:sp>
        <p:nvSpPr>
          <p:cNvPr id="586" name="Google Shape;586;p58"/>
          <p:cNvSpPr/>
          <p:nvPr/>
        </p:nvSpPr>
        <p:spPr>
          <a:xfrm>
            <a:off x="-261097" y="-394100"/>
            <a:ext cx="3003533" cy="3657362"/>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87" name="Google Shape;587;p58"/>
          <p:cNvSpPr/>
          <p:nvPr/>
        </p:nvSpPr>
        <p:spPr>
          <a:xfrm>
            <a:off x="3751729" y="-67235"/>
            <a:ext cx="5392500" cy="3765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588" name="Google Shape;588;p58"/>
          <p:cNvSpPr/>
          <p:nvPr/>
        </p:nvSpPr>
        <p:spPr>
          <a:xfrm>
            <a:off x="325041" y="-132872"/>
            <a:ext cx="8416129" cy="5655509"/>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89" name="Google Shape;589;p58"/>
          <p:cNvSpPr/>
          <p:nvPr/>
        </p:nvSpPr>
        <p:spPr>
          <a:xfrm rot="-1662250" flipH="1">
            <a:off x="1252603" y="-174653"/>
            <a:ext cx="7426492" cy="5495327"/>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90" name="Google Shape;590;p58"/>
          <p:cNvSpPr/>
          <p:nvPr/>
        </p:nvSpPr>
        <p:spPr>
          <a:xfrm rot="-10317056">
            <a:off x="6198759" y="1598819"/>
            <a:ext cx="3003083" cy="3656813"/>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91" name="Google Shape;591;p58"/>
          <p:cNvSpPr/>
          <p:nvPr/>
        </p:nvSpPr>
        <p:spPr>
          <a:xfrm>
            <a:off x="-862331" y="-2566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92" name="Google Shape;592;p58"/>
          <p:cNvSpPr/>
          <p:nvPr/>
        </p:nvSpPr>
        <p:spPr>
          <a:xfrm>
            <a:off x="-748031" y="-1423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93" name="Google Shape;593;p58"/>
          <p:cNvSpPr/>
          <p:nvPr/>
        </p:nvSpPr>
        <p:spPr>
          <a:xfrm>
            <a:off x="-633731" y="-280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594" name="Google Shape;594;p58"/>
          <p:cNvGrpSpPr/>
          <p:nvPr/>
        </p:nvGrpSpPr>
        <p:grpSpPr>
          <a:xfrm>
            <a:off x="7632967" y="3950976"/>
            <a:ext cx="1161147" cy="930306"/>
            <a:chOff x="10177290" y="5267968"/>
            <a:chExt cx="1548196" cy="1240407"/>
          </a:xfrm>
        </p:grpSpPr>
        <p:sp>
          <p:nvSpPr>
            <p:cNvPr id="595" name="Google Shape;595;p58"/>
            <p:cNvSpPr/>
            <p:nvPr/>
          </p:nvSpPr>
          <p:spPr>
            <a:xfrm>
              <a:off x="10777725" y="5988729"/>
              <a:ext cx="387748" cy="519646"/>
            </a:xfrm>
            <a:custGeom>
              <a:avLst/>
              <a:gdLst/>
              <a:ahLst/>
              <a:cxnLst/>
              <a:rect l="l" t="t" r="r" b="b"/>
              <a:pathLst>
                <a:path w="387748" h="519646" extrusionOk="0">
                  <a:moveTo>
                    <a:pt x="188595" y="38466"/>
                  </a:moveTo>
                  <a:cubicBezTo>
                    <a:pt x="173355" y="-586"/>
                    <a:pt x="119063" y="-10111"/>
                    <a:pt x="82868" y="10844"/>
                  </a:cubicBezTo>
                  <a:cubicBezTo>
                    <a:pt x="46673" y="31799"/>
                    <a:pt x="28575" y="72756"/>
                    <a:pt x="19050" y="112761"/>
                  </a:cubicBezTo>
                  <a:cubicBezTo>
                    <a:pt x="-7620" y="225156"/>
                    <a:pt x="21908" y="349934"/>
                    <a:pt x="97155" y="437564"/>
                  </a:cubicBezTo>
                  <a:cubicBezTo>
                    <a:pt x="125730" y="471854"/>
                    <a:pt x="162878" y="501381"/>
                    <a:pt x="205740" y="513764"/>
                  </a:cubicBezTo>
                  <a:cubicBezTo>
                    <a:pt x="248603" y="526146"/>
                    <a:pt x="299085" y="519479"/>
                    <a:pt x="331470" y="488999"/>
                  </a:cubicBezTo>
                  <a:cubicBezTo>
                    <a:pt x="350520" y="471854"/>
                    <a:pt x="361950" y="448041"/>
                    <a:pt x="370523" y="424229"/>
                  </a:cubicBezTo>
                  <a:cubicBezTo>
                    <a:pt x="426720" y="270876"/>
                    <a:pt x="340043" y="80376"/>
                    <a:pt x="188595" y="22274"/>
                  </a:cubicBezTo>
                  <a:cubicBezTo>
                    <a:pt x="153353" y="8939"/>
                    <a:pt x="115253" y="1319"/>
                    <a:pt x="79058" y="9891"/>
                  </a:cubicBezTo>
                  <a:cubicBezTo>
                    <a:pt x="42863" y="18464"/>
                    <a:pt x="9525" y="45134"/>
                    <a:pt x="0" y="81329"/>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96" name="Google Shape;596;p58"/>
            <p:cNvSpPr/>
            <p:nvPr/>
          </p:nvSpPr>
          <p:spPr>
            <a:xfrm rot="10438560">
              <a:off x="10512423" y="5289779"/>
              <a:ext cx="442826" cy="516183"/>
            </a:xfrm>
            <a:custGeom>
              <a:avLst/>
              <a:gdLst/>
              <a:ahLst/>
              <a:cxnLst/>
              <a:rect l="l" t="t" r="r" b="b"/>
              <a:pathLst>
                <a:path w="442594" h="515912" extrusionOk="0">
                  <a:moveTo>
                    <a:pt x="81055" y="37103"/>
                  </a:moveTo>
                  <a:cubicBezTo>
                    <a:pt x="50575" y="30435"/>
                    <a:pt x="21047" y="54248"/>
                    <a:pt x="8665" y="81871"/>
                  </a:cubicBezTo>
                  <a:cubicBezTo>
                    <a:pt x="-2765" y="110446"/>
                    <a:pt x="-860" y="142831"/>
                    <a:pt x="2950" y="173311"/>
                  </a:cubicBezTo>
                  <a:cubicBezTo>
                    <a:pt x="13427" y="263798"/>
                    <a:pt x="35335" y="357143"/>
                    <a:pt x="93437" y="427628"/>
                  </a:cubicBezTo>
                  <a:cubicBezTo>
                    <a:pt x="151540" y="498113"/>
                    <a:pt x="253457" y="539071"/>
                    <a:pt x="337277" y="501923"/>
                  </a:cubicBezTo>
                  <a:cubicBezTo>
                    <a:pt x="431575" y="460013"/>
                    <a:pt x="463960" y="333331"/>
                    <a:pt x="428717" y="236176"/>
                  </a:cubicBezTo>
                  <a:cubicBezTo>
                    <a:pt x="393475" y="139021"/>
                    <a:pt x="308702" y="69488"/>
                    <a:pt x="218215" y="19958"/>
                  </a:cubicBezTo>
                  <a:cubicBezTo>
                    <a:pt x="193450" y="6623"/>
                    <a:pt x="163922" y="-6712"/>
                    <a:pt x="138205" y="3766"/>
                  </a:cubicBezTo>
                  <a:cubicBezTo>
                    <a:pt x="117250" y="12338"/>
                    <a:pt x="104867" y="33293"/>
                    <a:pt x="94390" y="52343"/>
                  </a:cubicBezTo>
                  <a:cubicBezTo>
                    <a:pt x="68672" y="98063"/>
                    <a:pt x="42955" y="143783"/>
                    <a:pt x="16285" y="189503"/>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97" name="Google Shape;597;p58"/>
            <p:cNvSpPr/>
            <p:nvPr/>
          </p:nvSpPr>
          <p:spPr>
            <a:xfrm>
              <a:off x="11305196" y="5530008"/>
              <a:ext cx="420290" cy="491773"/>
            </a:xfrm>
            <a:custGeom>
              <a:avLst/>
              <a:gdLst/>
              <a:ahLst/>
              <a:cxnLst/>
              <a:rect l="l" t="t" r="r" b="b"/>
              <a:pathLst>
                <a:path w="420290" h="491773" extrusionOk="0">
                  <a:moveTo>
                    <a:pt x="42029" y="138078"/>
                  </a:moveTo>
                  <a:cubicBezTo>
                    <a:pt x="53459" y="124742"/>
                    <a:pt x="25837" y="106645"/>
                    <a:pt x="12502" y="118075"/>
                  </a:cubicBezTo>
                  <a:cubicBezTo>
                    <a:pt x="-1786" y="129505"/>
                    <a:pt x="-833" y="149507"/>
                    <a:pt x="1072" y="167605"/>
                  </a:cubicBezTo>
                  <a:cubicBezTo>
                    <a:pt x="10597" y="263807"/>
                    <a:pt x="36314" y="363820"/>
                    <a:pt x="105847" y="431448"/>
                  </a:cubicBezTo>
                  <a:cubicBezTo>
                    <a:pt x="175379" y="499075"/>
                    <a:pt x="299204" y="517173"/>
                    <a:pt x="365879" y="447640"/>
                  </a:cubicBezTo>
                  <a:cubicBezTo>
                    <a:pt x="390644" y="421923"/>
                    <a:pt x="404932" y="388585"/>
                    <a:pt x="413504" y="354295"/>
                  </a:cubicBezTo>
                  <a:cubicBezTo>
                    <a:pt x="438269" y="244757"/>
                    <a:pt x="393502" y="123790"/>
                    <a:pt x="307777" y="51400"/>
                  </a:cubicBezTo>
                  <a:cubicBezTo>
                    <a:pt x="281107" y="28540"/>
                    <a:pt x="248722" y="9490"/>
                    <a:pt x="214432" y="2822"/>
                  </a:cubicBezTo>
                  <a:cubicBezTo>
                    <a:pt x="119182" y="-17180"/>
                    <a:pt x="18217" y="72355"/>
                    <a:pt x="25837" y="169510"/>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598" name="Google Shape;598;p58"/>
            <p:cNvSpPr/>
            <p:nvPr/>
          </p:nvSpPr>
          <p:spPr>
            <a:xfrm>
              <a:off x="10177290" y="5878132"/>
              <a:ext cx="427235" cy="584051"/>
            </a:xfrm>
            <a:custGeom>
              <a:avLst/>
              <a:gdLst/>
              <a:ahLst/>
              <a:cxnLst/>
              <a:rect l="l" t="t" r="r" b="b"/>
              <a:pathLst>
                <a:path w="427235" h="584051" extrusionOk="0">
                  <a:moveTo>
                    <a:pt x="76110" y="62890"/>
                  </a:moveTo>
                  <a:cubicBezTo>
                    <a:pt x="8483" y="111467"/>
                    <a:pt x="-8662" y="206717"/>
                    <a:pt x="3720" y="289585"/>
                  </a:cubicBezTo>
                  <a:cubicBezTo>
                    <a:pt x="15150" y="366737"/>
                    <a:pt x="48488" y="440080"/>
                    <a:pt x="97065" y="500087"/>
                  </a:cubicBezTo>
                  <a:cubicBezTo>
                    <a:pt x="135165" y="546760"/>
                    <a:pt x="188505" y="586765"/>
                    <a:pt x="248513" y="583907"/>
                  </a:cubicBezTo>
                  <a:cubicBezTo>
                    <a:pt x="289470" y="582002"/>
                    <a:pt x="326618" y="560095"/>
                    <a:pt x="355193" y="530567"/>
                  </a:cubicBezTo>
                  <a:cubicBezTo>
                    <a:pt x="424725" y="460082"/>
                    <a:pt x="442823" y="348640"/>
                    <a:pt x="414248" y="254342"/>
                  </a:cubicBezTo>
                  <a:cubicBezTo>
                    <a:pt x="385673" y="160045"/>
                    <a:pt x="316140" y="80987"/>
                    <a:pt x="234225" y="26695"/>
                  </a:cubicBezTo>
                  <a:cubicBezTo>
                    <a:pt x="214223" y="13360"/>
                    <a:pt x="192315" y="977"/>
                    <a:pt x="168503" y="25"/>
                  </a:cubicBezTo>
                  <a:cubicBezTo>
                    <a:pt x="131355" y="-928"/>
                    <a:pt x="98970" y="25742"/>
                    <a:pt x="81825" y="58127"/>
                  </a:cubicBezTo>
                  <a:cubicBezTo>
                    <a:pt x="64680" y="90512"/>
                    <a:pt x="60870" y="128612"/>
                    <a:pt x="57060" y="16480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599" name="Google Shape;599;p58"/>
          <p:cNvSpPr/>
          <p:nvPr/>
        </p:nvSpPr>
        <p:spPr>
          <a:xfrm flipH="1">
            <a:off x="131" y="445031"/>
            <a:ext cx="8927700" cy="43467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rgbClr val="FFFFFF"/>
                </a:solidFill>
                <a:latin typeface="Calibri"/>
                <a:ea typeface="Calibri"/>
                <a:cs typeface="Calibri"/>
                <a:sym typeface="Calibri"/>
              </a:rPr>
              <a:t>c</a:t>
            </a:r>
            <a:endParaRPr sz="1400">
              <a:solidFill>
                <a:srgbClr val="FFFFFF"/>
              </a:solidFill>
              <a:latin typeface="Calibri"/>
              <a:ea typeface="Calibri"/>
              <a:cs typeface="Calibri"/>
              <a:sym typeface="Calibri"/>
            </a:endParaRPr>
          </a:p>
        </p:txBody>
      </p:sp>
      <p:grpSp>
        <p:nvGrpSpPr>
          <p:cNvPr id="600" name="Google Shape;600;p58"/>
          <p:cNvGrpSpPr/>
          <p:nvPr/>
        </p:nvGrpSpPr>
        <p:grpSpPr>
          <a:xfrm rot="10280109">
            <a:off x="-40940" y="3487657"/>
            <a:ext cx="1686156" cy="1761914"/>
            <a:chOff x="1219199" y="2085764"/>
            <a:chExt cx="2248026" cy="2349075"/>
          </a:xfrm>
        </p:grpSpPr>
        <p:sp>
          <p:nvSpPr>
            <p:cNvPr id="601" name="Google Shape;601;p58"/>
            <p:cNvSpPr/>
            <p:nvPr/>
          </p:nvSpPr>
          <p:spPr>
            <a:xfrm>
              <a:off x="1316461" y="2549982"/>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2" name="Google Shape;602;p58"/>
            <p:cNvSpPr/>
            <p:nvPr/>
          </p:nvSpPr>
          <p:spPr>
            <a:xfrm>
              <a:off x="3014641" y="2560582"/>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3" name="Google Shape;603;p58"/>
            <p:cNvSpPr/>
            <p:nvPr/>
          </p:nvSpPr>
          <p:spPr>
            <a:xfrm>
              <a:off x="1499482" y="3009893"/>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4" name="Google Shape;604;p58"/>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5" name="Google Shape;605;p58"/>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6" name="Google Shape;606;p58"/>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7" name="Google Shape;607;p58"/>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8" name="Google Shape;608;p58"/>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09" name="Google Shape;609;p58"/>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0" name="Google Shape;610;p58"/>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1" name="Google Shape;611;p58"/>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2" name="Google Shape;612;p58"/>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613" name="Google Shape;613;p58"/>
          <p:cNvGrpSpPr/>
          <p:nvPr/>
        </p:nvGrpSpPr>
        <p:grpSpPr>
          <a:xfrm>
            <a:off x="7239656" y="-67237"/>
            <a:ext cx="1688179" cy="1761806"/>
            <a:chOff x="1219199" y="2085764"/>
            <a:chExt cx="2250905" cy="2349075"/>
          </a:xfrm>
        </p:grpSpPr>
        <p:sp>
          <p:nvSpPr>
            <p:cNvPr id="614" name="Google Shape;614;p58"/>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5" name="Google Shape;615;p58"/>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6" name="Google Shape;616;p58"/>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7" name="Google Shape;617;p58"/>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8" name="Google Shape;618;p58"/>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19" name="Google Shape;619;p58"/>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0" name="Google Shape;620;p58"/>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1" name="Google Shape;621;p58"/>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2" name="Google Shape;622;p58"/>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3" name="Google Shape;623;p58"/>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4" name="Google Shape;624;p58"/>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5" name="Google Shape;625;p58"/>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626" name="Google Shape;626;p58"/>
          <p:cNvGrpSpPr/>
          <p:nvPr/>
        </p:nvGrpSpPr>
        <p:grpSpPr>
          <a:xfrm rot="5400000">
            <a:off x="7832869" y="3335717"/>
            <a:ext cx="1827941" cy="1683029"/>
            <a:chOff x="4876277" y="2305179"/>
            <a:chExt cx="2437255" cy="2244038"/>
          </a:xfrm>
        </p:grpSpPr>
        <p:sp>
          <p:nvSpPr>
            <p:cNvPr id="627" name="Google Shape;627;p58"/>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8" name="Google Shape;628;p58"/>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29" name="Google Shape;629;p58"/>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630" name="Google Shape;63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631" name="Google Shape;631;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a:endParaRPr/>
          </a:p>
        </p:txBody>
      </p:sp>
      <p:sp>
        <p:nvSpPr>
          <p:cNvPr id="632" name="Google Shape;632;p58"/>
          <p:cNvSpPr txBox="1">
            <a:spLocks noGrp="1"/>
          </p:cNvSpPr>
          <p:nvPr>
            <p:ph type="subTitle" idx="1"/>
          </p:nvPr>
        </p:nvSpPr>
        <p:spPr>
          <a:xfrm>
            <a:off x="215606" y="4562531"/>
            <a:ext cx="5528100" cy="494400"/>
          </a:xfrm>
          <a:prstGeom prst="rect">
            <a:avLst/>
          </a:prstGeom>
        </p:spPr>
        <p:txBody>
          <a:bodyPr spcFirstLastPara="1" wrap="square" lIns="91425" tIns="91425" rIns="91425" bIns="91425" anchor="t" anchorCtr="0">
            <a:normAutofit/>
          </a:bodyPr>
          <a:lstStyle>
            <a:lvl1pPr lvl="0" rtl="0">
              <a:spcBef>
                <a:spcPts val="0"/>
              </a:spcBef>
              <a:spcAft>
                <a:spcPts val="0"/>
              </a:spcAft>
              <a:buNone/>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633" name="Google Shape;633;p58"/>
          <p:cNvSpPr txBox="1"/>
          <p:nvPr/>
        </p:nvSpPr>
        <p:spPr>
          <a:xfrm rot="5400000">
            <a:off x="-509475" y="3429544"/>
            <a:ext cx="1184700" cy="280200"/>
          </a:xfrm>
          <a:prstGeom prst="rect">
            <a:avLst/>
          </a:prstGeom>
          <a:noFill/>
          <a:ln>
            <a:noFill/>
          </a:ln>
        </p:spPr>
        <p:txBody>
          <a:bodyPr spcFirstLastPara="1" wrap="square" lIns="68575" tIns="68575" rIns="68575" bIns="68575" anchor="b" anchorCtr="0">
            <a:noAutofit/>
          </a:bodyPr>
          <a:lstStyle/>
          <a:p>
            <a:pPr marL="0" lvl="0" indent="0" algn="r" rtl="0">
              <a:spcBef>
                <a:spcPts val="0"/>
              </a:spcBef>
              <a:spcAft>
                <a:spcPts val="0"/>
              </a:spcAft>
              <a:buNone/>
            </a:pPr>
            <a:r>
              <a:rPr lang="en" sz="900">
                <a:solidFill>
                  <a:srgbClr val="000000"/>
                </a:solidFill>
                <a:latin typeface="Barlow Condensed"/>
                <a:ea typeface="Barlow Condensed"/>
                <a:cs typeface="Barlow Condensed"/>
                <a:sym typeface="Barlow Condensed"/>
              </a:rPr>
              <a:t>SLIDESMANIA.COM</a:t>
            </a:r>
            <a:endParaRPr sz="900">
              <a:solidFill>
                <a:srgbClr val="000000"/>
              </a:solidFill>
              <a:latin typeface="Barlow Condensed"/>
              <a:ea typeface="Barlow Condensed"/>
              <a:cs typeface="Barlow Condensed"/>
              <a:sym typeface="Barlow Condense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itle and text">
  <p:cSld name="CUSTOM_5">
    <p:spTree>
      <p:nvGrpSpPr>
        <p:cNvPr id="1" name="Shape 634"/>
        <p:cNvGrpSpPr/>
        <p:nvPr/>
      </p:nvGrpSpPr>
      <p:grpSpPr>
        <a:xfrm>
          <a:off x="0" y="0"/>
          <a:ext cx="0" cy="0"/>
          <a:chOff x="0" y="0"/>
          <a:chExt cx="0" cy="0"/>
        </a:xfrm>
      </p:grpSpPr>
      <p:grpSp>
        <p:nvGrpSpPr>
          <p:cNvPr id="635" name="Google Shape;635;p59"/>
          <p:cNvGrpSpPr/>
          <p:nvPr/>
        </p:nvGrpSpPr>
        <p:grpSpPr>
          <a:xfrm flipH="1">
            <a:off x="206631" y="3950976"/>
            <a:ext cx="741137" cy="930306"/>
            <a:chOff x="10177290" y="5267968"/>
            <a:chExt cx="988183" cy="1240407"/>
          </a:xfrm>
        </p:grpSpPr>
        <p:sp>
          <p:nvSpPr>
            <p:cNvPr id="636" name="Google Shape;636;p59"/>
            <p:cNvSpPr/>
            <p:nvPr/>
          </p:nvSpPr>
          <p:spPr>
            <a:xfrm>
              <a:off x="10777725" y="5988729"/>
              <a:ext cx="387748" cy="519646"/>
            </a:xfrm>
            <a:custGeom>
              <a:avLst/>
              <a:gdLst/>
              <a:ahLst/>
              <a:cxnLst/>
              <a:rect l="l" t="t" r="r" b="b"/>
              <a:pathLst>
                <a:path w="387748" h="519646" extrusionOk="0">
                  <a:moveTo>
                    <a:pt x="188595" y="38466"/>
                  </a:moveTo>
                  <a:cubicBezTo>
                    <a:pt x="173355" y="-586"/>
                    <a:pt x="119063" y="-10111"/>
                    <a:pt x="82868" y="10844"/>
                  </a:cubicBezTo>
                  <a:cubicBezTo>
                    <a:pt x="46673" y="31799"/>
                    <a:pt x="28575" y="72756"/>
                    <a:pt x="19050" y="112761"/>
                  </a:cubicBezTo>
                  <a:cubicBezTo>
                    <a:pt x="-7620" y="225156"/>
                    <a:pt x="21908" y="349934"/>
                    <a:pt x="97155" y="437564"/>
                  </a:cubicBezTo>
                  <a:cubicBezTo>
                    <a:pt x="125730" y="471854"/>
                    <a:pt x="162878" y="501381"/>
                    <a:pt x="205740" y="513764"/>
                  </a:cubicBezTo>
                  <a:cubicBezTo>
                    <a:pt x="248603" y="526146"/>
                    <a:pt x="299085" y="519479"/>
                    <a:pt x="331470" y="488999"/>
                  </a:cubicBezTo>
                  <a:cubicBezTo>
                    <a:pt x="350520" y="471854"/>
                    <a:pt x="361950" y="448041"/>
                    <a:pt x="370523" y="424229"/>
                  </a:cubicBezTo>
                  <a:cubicBezTo>
                    <a:pt x="426720" y="270876"/>
                    <a:pt x="340043" y="80376"/>
                    <a:pt x="188595" y="22274"/>
                  </a:cubicBezTo>
                  <a:cubicBezTo>
                    <a:pt x="153353" y="8939"/>
                    <a:pt x="115253" y="1319"/>
                    <a:pt x="79058" y="9891"/>
                  </a:cubicBezTo>
                  <a:cubicBezTo>
                    <a:pt x="42863" y="18464"/>
                    <a:pt x="9525" y="45134"/>
                    <a:pt x="0" y="81329"/>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37" name="Google Shape;637;p59"/>
            <p:cNvSpPr/>
            <p:nvPr/>
          </p:nvSpPr>
          <p:spPr>
            <a:xfrm rot="10438560">
              <a:off x="10512423" y="5289779"/>
              <a:ext cx="442826" cy="516183"/>
            </a:xfrm>
            <a:custGeom>
              <a:avLst/>
              <a:gdLst/>
              <a:ahLst/>
              <a:cxnLst/>
              <a:rect l="l" t="t" r="r" b="b"/>
              <a:pathLst>
                <a:path w="442594" h="515912" extrusionOk="0">
                  <a:moveTo>
                    <a:pt x="81055" y="37103"/>
                  </a:moveTo>
                  <a:cubicBezTo>
                    <a:pt x="50575" y="30435"/>
                    <a:pt x="21047" y="54248"/>
                    <a:pt x="8665" y="81871"/>
                  </a:cubicBezTo>
                  <a:cubicBezTo>
                    <a:pt x="-2765" y="110446"/>
                    <a:pt x="-860" y="142831"/>
                    <a:pt x="2950" y="173311"/>
                  </a:cubicBezTo>
                  <a:cubicBezTo>
                    <a:pt x="13427" y="263798"/>
                    <a:pt x="35335" y="357143"/>
                    <a:pt x="93437" y="427628"/>
                  </a:cubicBezTo>
                  <a:cubicBezTo>
                    <a:pt x="151540" y="498113"/>
                    <a:pt x="253457" y="539071"/>
                    <a:pt x="337277" y="501923"/>
                  </a:cubicBezTo>
                  <a:cubicBezTo>
                    <a:pt x="431575" y="460013"/>
                    <a:pt x="463960" y="333331"/>
                    <a:pt x="428717" y="236176"/>
                  </a:cubicBezTo>
                  <a:cubicBezTo>
                    <a:pt x="393475" y="139021"/>
                    <a:pt x="308702" y="69488"/>
                    <a:pt x="218215" y="19958"/>
                  </a:cubicBezTo>
                  <a:cubicBezTo>
                    <a:pt x="193450" y="6623"/>
                    <a:pt x="163922" y="-6712"/>
                    <a:pt x="138205" y="3766"/>
                  </a:cubicBezTo>
                  <a:cubicBezTo>
                    <a:pt x="117250" y="12338"/>
                    <a:pt x="104867" y="33293"/>
                    <a:pt x="94390" y="52343"/>
                  </a:cubicBezTo>
                  <a:cubicBezTo>
                    <a:pt x="68672" y="98063"/>
                    <a:pt x="42955" y="143783"/>
                    <a:pt x="16285" y="189503"/>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38" name="Google Shape;638;p59"/>
            <p:cNvSpPr/>
            <p:nvPr/>
          </p:nvSpPr>
          <p:spPr>
            <a:xfrm>
              <a:off x="10177290" y="5878132"/>
              <a:ext cx="427235" cy="584051"/>
            </a:xfrm>
            <a:custGeom>
              <a:avLst/>
              <a:gdLst/>
              <a:ahLst/>
              <a:cxnLst/>
              <a:rect l="l" t="t" r="r" b="b"/>
              <a:pathLst>
                <a:path w="427235" h="584051" extrusionOk="0">
                  <a:moveTo>
                    <a:pt x="76110" y="62890"/>
                  </a:moveTo>
                  <a:cubicBezTo>
                    <a:pt x="8483" y="111467"/>
                    <a:pt x="-8662" y="206717"/>
                    <a:pt x="3720" y="289585"/>
                  </a:cubicBezTo>
                  <a:cubicBezTo>
                    <a:pt x="15150" y="366737"/>
                    <a:pt x="48488" y="440080"/>
                    <a:pt x="97065" y="500087"/>
                  </a:cubicBezTo>
                  <a:cubicBezTo>
                    <a:pt x="135165" y="546760"/>
                    <a:pt x="188505" y="586765"/>
                    <a:pt x="248513" y="583907"/>
                  </a:cubicBezTo>
                  <a:cubicBezTo>
                    <a:pt x="289470" y="582002"/>
                    <a:pt x="326618" y="560095"/>
                    <a:pt x="355193" y="530567"/>
                  </a:cubicBezTo>
                  <a:cubicBezTo>
                    <a:pt x="424725" y="460082"/>
                    <a:pt x="442823" y="348640"/>
                    <a:pt x="414248" y="254342"/>
                  </a:cubicBezTo>
                  <a:cubicBezTo>
                    <a:pt x="385673" y="160045"/>
                    <a:pt x="316140" y="80987"/>
                    <a:pt x="234225" y="26695"/>
                  </a:cubicBezTo>
                  <a:cubicBezTo>
                    <a:pt x="214223" y="13360"/>
                    <a:pt x="192315" y="977"/>
                    <a:pt x="168503" y="25"/>
                  </a:cubicBezTo>
                  <a:cubicBezTo>
                    <a:pt x="131355" y="-928"/>
                    <a:pt x="98970" y="25742"/>
                    <a:pt x="81825" y="58127"/>
                  </a:cubicBezTo>
                  <a:cubicBezTo>
                    <a:pt x="64680" y="90512"/>
                    <a:pt x="60870" y="128612"/>
                    <a:pt x="57060" y="164807"/>
                  </a:cubicBezTo>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sp>
        <p:nvSpPr>
          <p:cNvPr id="639" name="Google Shape;63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640" name="Google Shape;640;p59"/>
          <p:cNvSpPr/>
          <p:nvPr/>
        </p:nvSpPr>
        <p:spPr>
          <a:xfrm flipH="1">
            <a:off x="206" y="-67237"/>
            <a:ext cx="4828800" cy="30603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41" name="Google Shape;641;p59"/>
          <p:cNvSpPr/>
          <p:nvPr/>
        </p:nvSpPr>
        <p:spPr>
          <a:xfrm flipH="1">
            <a:off x="-160434" y="-132872"/>
            <a:ext cx="8416129" cy="5655509"/>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42" name="Google Shape;642;p59"/>
          <p:cNvSpPr/>
          <p:nvPr/>
        </p:nvSpPr>
        <p:spPr>
          <a:xfrm rot="1660728">
            <a:off x="2001718" y="1814904"/>
            <a:ext cx="5063753" cy="3132678"/>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43" name="Google Shape;643;p59"/>
          <p:cNvSpPr/>
          <p:nvPr/>
        </p:nvSpPr>
        <p:spPr>
          <a:xfrm flipH="1">
            <a:off x="712594" y="445031"/>
            <a:ext cx="4383000" cy="43329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grpSp>
        <p:nvGrpSpPr>
          <p:cNvPr id="644" name="Google Shape;644;p59"/>
          <p:cNvGrpSpPr/>
          <p:nvPr/>
        </p:nvGrpSpPr>
        <p:grpSpPr>
          <a:xfrm rot="-10280109" flipH="1">
            <a:off x="7405608" y="3446445"/>
            <a:ext cx="1686156" cy="1761949"/>
            <a:chOff x="1219199" y="2085764"/>
            <a:chExt cx="2248026" cy="2349075"/>
          </a:xfrm>
        </p:grpSpPr>
        <p:sp>
          <p:nvSpPr>
            <p:cNvPr id="645" name="Google Shape;645;p59"/>
            <p:cNvSpPr/>
            <p:nvPr/>
          </p:nvSpPr>
          <p:spPr>
            <a:xfrm>
              <a:off x="1316461" y="2549982"/>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46" name="Google Shape;646;p59"/>
            <p:cNvSpPr/>
            <p:nvPr/>
          </p:nvSpPr>
          <p:spPr>
            <a:xfrm>
              <a:off x="3014641" y="2560582"/>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47" name="Google Shape;647;p59"/>
            <p:cNvSpPr/>
            <p:nvPr/>
          </p:nvSpPr>
          <p:spPr>
            <a:xfrm>
              <a:off x="1499482" y="3009893"/>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48" name="Google Shape;648;p59"/>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49" name="Google Shape;649;p59"/>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0" name="Google Shape;650;p59"/>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1" name="Google Shape;651;p59"/>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2" name="Google Shape;652;p59"/>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3" name="Google Shape;653;p59"/>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4" name="Google Shape;654;p59"/>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5" name="Google Shape;655;p59"/>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6" name="Google Shape;656;p59"/>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cxnSp>
        <p:nvCxnSpPr>
          <p:cNvPr id="657" name="Google Shape;657;p59"/>
          <p:cNvCxnSpPr/>
          <p:nvPr/>
        </p:nvCxnSpPr>
        <p:spPr>
          <a:xfrm rot="10800000">
            <a:off x="2240788" y="312199"/>
            <a:ext cx="3375000" cy="0"/>
          </a:xfrm>
          <a:prstGeom prst="straightConnector1">
            <a:avLst/>
          </a:prstGeom>
          <a:noFill/>
          <a:ln w="19050" cap="flat" cmpd="sng">
            <a:solidFill>
              <a:srgbClr val="000000"/>
            </a:solidFill>
            <a:prstDash val="solid"/>
            <a:miter lim="800000"/>
            <a:headEnd type="none" w="sm" len="sm"/>
            <a:tailEnd type="none" w="sm" len="sm"/>
          </a:ln>
        </p:spPr>
      </p:cxnSp>
      <p:sp>
        <p:nvSpPr>
          <p:cNvPr id="658" name="Google Shape;658;p59"/>
          <p:cNvSpPr/>
          <p:nvPr/>
        </p:nvSpPr>
        <p:spPr>
          <a:xfrm flipH="1">
            <a:off x="5952599" y="-508400"/>
            <a:ext cx="3003533" cy="3657362"/>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59" name="Google Shape;659;p59"/>
          <p:cNvSpPr/>
          <p:nvPr/>
        </p:nvSpPr>
        <p:spPr>
          <a:xfrm flipH="1">
            <a:off x="5095602" y="-2566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60" name="Google Shape;660;p59"/>
          <p:cNvSpPr/>
          <p:nvPr/>
        </p:nvSpPr>
        <p:spPr>
          <a:xfrm flipH="1">
            <a:off x="4981302" y="-1423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61" name="Google Shape;661;p59"/>
          <p:cNvSpPr/>
          <p:nvPr/>
        </p:nvSpPr>
        <p:spPr>
          <a:xfrm flipH="1">
            <a:off x="4867002" y="-28022"/>
            <a:ext cx="4347464" cy="2214842"/>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662" name="Google Shape;662;p59"/>
          <p:cNvGrpSpPr/>
          <p:nvPr/>
        </p:nvGrpSpPr>
        <p:grpSpPr>
          <a:xfrm flipH="1">
            <a:off x="-862331" y="2136779"/>
            <a:ext cx="1827941" cy="1683029"/>
            <a:chOff x="4876277" y="2305179"/>
            <a:chExt cx="2437255" cy="2244038"/>
          </a:xfrm>
        </p:grpSpPr>
        <p:sp>
          <p:nvSpPr>
            <p:cNvPr id="663" name="Google Shape;663;p59"/>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64" name="Google Shape;664;p59"/>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65" name="Google Shape;665;p59"/>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grpSp>
        <p:nvGrpSpPr>
          <p:cNvPr id="666" name="Google Shape;666;p59"/>
          <p:cNvGrpSpPr/>
          <p:nvPr/>
        </p:nvGrpSpPr>
        <p:grpSpPr>
          <a:xfrm flipH="1">
            <a:off x="215814" y="-87252"/>
            <a:ext cx="1688179" cy="1761806"/>
            <a:chOff x="1219199" y="2085764"/>
            <a:chExt cx="2250905" cy="2349075"/>
          </a:xfrm>
        </p:grpSpPr>
        <p:sp>
          <p:nvSpPr>
            <p:cNvPr id="667" name="Google Shape;667;p59"/>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68" name="Google Shape;668;p59"/>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69" name="Google Shape;669;p59"/>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0" name="Google Shape;670;p59"/>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1" name="Google Shape;671;p59"/>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2" name="Google Shape;672;p59"/>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3" name="Google Shape;673;p59"/>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4" name="Google Shape;674;p59"/>
            <p:cNvSpPr/>
            <p:nvPr/>
          </p:nvSpPr>
          <p:spPr>
            <a:xfrm>
              <a:off x="2062807" y="20857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5" name="Google Shape;675;p59"/>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6" name="Google Shape;676;p59"/>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7" name="Google Shape;677;p59"/>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678" name="Google Shape;678;p59"/>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cxnSp>
        <p:nvCxnSpPr>
          <p:cNvPr id="679" name="Google Shape;679;p59"/>
          <p:cNvCxnSpPr/>
          <p:nvPr/>
        </p:nvCxnSpPr>
        <p:spPr>
          <a:xfrm rot="10800000">
            <a:off x="311692" y="4934063"/>
            <a:ext cx="3375000" cy="0"/>
          </a:xfrm>
          <a:prstGeom prst="straightConnector1">
            <a:avLst/>
          </a:prstGeom>
          <a:noFill/>
          <a:ln w="19050" cap="flat" cmpd="sng">
            <a:solidFill>
              <a:srgbClr val="000000"/>
            </a:solidFill>
            <a:prstDash val="solid"/>
            <a:miter lim="800000"/>
            <a:headEnd type="none" w="sm" len="sm"/>
            <a:tailEnd type="none" w="sm" len="sm"/>
          </a:ln>
        </p:spPr>
      </p:cxnSp>
      <p:cxnSp>
        <p:nvCxnSpPr>
          <p:cNvPr id="680" name="Google Shape;680;p59"/>
          <p:cNvCxnSpPr/>
          <p:nvPr/>
        </p:nvCxnSpPr>
        <p:spPr>
          <a:xfrm rot="-5400000">
            <a:off x="-701761" y="3938539"/>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681" name="Google Shape;681;p59"/>
          <p:cNvSpPr txBox="1">
            <a:spLocks noGrp="1"/>
          </p:cNvSpPr>
          <p:nvPr>
            <p:ph type="title"/>
          </p:nvPr>
        </p:nvSpPr>
        <p:spPr>
          <a:xfrm>
            <a:off x="965606" y="686494"/>
            <a:ext cx="3863400" cy="539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3600"/>
              <a:buNone/>
              <a:defRPr sz="3600">
                <a:solidFill>
                  <a:schemeClr val="dk1"/>
                </a:solidFill>
              </a:defRPr>
            </a:lvl1pPr>
            <a:lvl2pPr lvl="1" rtl="0">
              <a:spcBef>
                <a:spcPts val="0"/>
              </a:spcBef>
              <a:spcAft>
                <a:spcPts val="0"/>
              </a:spcAft>
              <a:buClr>
                <a:schemeClr val="dk1"/>
              </a:buClr>
              <a:buSzPts val="3600"/>
              <a:buNone/>
              <a:defRPr sz="3600">
                <a:solidFill>
                  <a:schemeClr val="dk1"/>
                </a:solidFill>
              </a:defRPr>
            </a:lvl2pPr>
            <a:lvl3pPr lvl="2" rtl="0">
              <a:spcBef>
                <a:spcPts val="0"/>
              </a:spcBef>
              <a:spcAft>
                <a:spcPts val="0"/>
              </a:spcAft>
              <a:buClr>
                <a:schemeClr val="dk1"/>
              </a:buClr>
              <a:buSzPts val="3600"/>
              <a:buNone/>
              <a:defRPr sz="3600">
                <a:solidFill>
                  <a:schemeClr val="dk1"/>
                </a:solidFill>
              </a:defRPr>
            </a:lvl3pPr>
            <a:lvl4pPr lvl="3" rtl="0">
              <a:spcBef>
                <a:spcPts val="0"/>
              </a:spcBef>
              <a:spcAft>
                <a:spcPts val="0"/>
              </a:spcAft>
              <a:buClr>
                <a:schemeClr val="dk1"/>
              </a:buClr>
              <a:buSzPts val="3600"/>
              <a:buNone/>
              <a:defRPr sz="3600">
                <a:solidFill>
                  <a:schemeClr val="dk1"/>
                </a:solidFill>
              </a:defRPr>
            </a:lvl4pPr>
            <a:lvl5pPr lvl="4" rtl="0">
              <a:spcBef>
                <a:spcPts val="0"/>
              </a:spcBef>
              <a:spcAft>
                <a:spcPts val="0"/>
              </a:spcAft>
              <a:buClr>
                <a:schemeClr val="dk1"/>
              </a:buClr>
              <a:buSzPts val="3600"/>
              <a:buNone/>
              <a:defRPr sz="3600">
                <a:solidFill>
                  <a:schemeClr val="dk1"/>
                </a:solidFill>
              </a:defRPr>
            </a:lvl5pPr>
            <a:lvl6pPr lvl="5" rtl="0">
              <a:spcBef>
                <a:spcPts val="0"/>
              </a:spcBef>
              <a:spcAft>
                <a:spcPts val="0"/>
              </a:spcAft>
              <a:buClr>
                <a:schemeClr val="dk1"/>
              </a:buClr>
              <a:buSzPts val="3600"/>
              <a:buNone/>
              <a:defRPr sz="3600">
                <a:solidFill>
                  <a:schemeClr val="dk1"/>
                </a:solidFill>
              </a:defRPr>
            </a:lvl6pPr>
            <a:lvl7pPr lvl="6" rtl="0">
              <a:spcBef>
                <a:spcPts val="0"/>
              </a:spcBef>
              <a:spcAft>
                <a:spcPts val="0"/>
              </a:spcAft>
              <a:buClr>
                <a:schemeClr val="dk1"/>
              </a:buClr>
              <a:buSzPts val="3600"/>
              <a:buNone/>
              <a:defRPr sz="3600">
                <a:solidFill>
                  <a:schemeClr val="dk1"/>
                </a:solidFill>
              </a:defRPr>
            </a:lvl7pPr>
            <a:lvl8pPr lvl="7" rtl="0">
              <a:spcBef>
                <a:spcPts val="0"/>
              </a:spcBef>
              <a:spcAft>
                <a:spcPts val="0"/>
              </a:spcAft>
              <a:buClr>
                <a:schemeClr val="dk1"/>
              </a:buClr>
              <a:buSzPts val="3600"/>
              <a:buNone/>
              <a:defRPr sz="3600">
                <a:solidFill>
                  <a:schemeClr val="dk1"/>
                </a:solidFill>
              </a:defRPr>
            </a:lvl8pPr>
            <a:lvl9pPr lvl="8" rtl="0">
              <a:spcBef>
                <a:spcPts val="0"/>
              </a:spcBef>
              <a:spcAft>
                <a:spcPts val="0"/>
              </a:spcAft>
              <a:buClr>
                <a:schemeClr val="dk1"/>
              </a:buClr>
              <a:buSzPts val="3600"/>
              <a:buNone/>
              <a:defRPr sz="3600">
                <a:solidFill>
                  <a:schemeClr val="dk1"/>
                </a:solidFill>
              </a:defRPr>
            </a:lvl9pPr>
          </a:lstStyle>
          <a:p>
            <a:endParaRPr/>
          </a:p>
        </p:txBody>
      </p:sp>
      <p:sp>
        <p:nvSpPr>
          <p:cNvPr id="682" name="Google Shape;682;p59"/>
          <p:cNvSpPr txBox="1">
            <a:spLocks noGrp="1"/>
          </p:cNvSpPr>
          <p:nvPr>
            <p:ph type="body" idx="1"/>
          </p:nvPr>
        </p:nvSpPr>
        <p:spPr>
          <a:xfrm>
            <a:off x="965606" y="2439743"/>
            <a:ext cx="3863400" cy="2223600"/>
          </a:xfrm>
          <a:prstGeom prst="rect">
            <a:avLst/>
          </a:prstGeom>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Char char="●"/>
              <a:defRPr sz="1800"/>
            </a:lvl1pPr>
            <a:lvl2pPr marL="914400" lvl="1" indent="-342900" rtl="0">
              <a:lnSpc>
                <a:spcPct val="115000"/>
              </a:lnSpc>
              <a:spcBef>
                <a:spcPts val="1600"/>
              </a:spcBef>
              <a:spcAft>
                <a:spcPts val="0"/>
              </a:spcAft>
              <a:buSzPts val="1800"/>
              <a:buChar char="○"/>
              <a:defRPr sz="1800"/>
            </a:lvl2pPr>
            <a:lvl3pPr marL="1371600" lvl="2" indent="-342900" rtl="0">
              <a:lnSpc>
                <a:spcPct val="115000"/>
              </a:lnSpc>
              <a:spcBef>
                <a:spcPts val="1600"/>
              </a:spcBef>
              <a:spcAft>
                <a:spcPts val="0"/>
              </a:spcAft>
              <a:buSzPts val="1800"/>
              <a:buChar char="■"/>
              <a:defRPr sz="1800"/>
            </a:lvl3pPr>
            <a:lvl4pPr marL="1828800" lvl="3" indent="-342900" rtl="0">
              <a:lnSpc>
                <a:spcPct val="115000"/>
              </a:lnSpc>
              <a:spcBef>
                <a:spcPts val="1600"/>
              </a:spcBef>
              <a:spcAft>
                <a:spcPts val="0"/>
              </a:spcAft>
              <a:buSzPts val="1800"/>
              <a:buChar char="●"/>
              <a:defRPr sz="1800"/>
            </a:lvl4pPr>
            <a:lvl5pPr marL="2286000" lvl="4" indent="-342900" rtl="0">
              <a:lnSpc>
                <a:spcPct val="115000"/>
              </a:lnSpc>
              <a:spcBef>
                <a:spcPts val="1600"/>
              </a:spcBef>
              <a:spcAft>
                <a:spcPts val="0"/>
              </a:spcAft>
              <a:buSzPts val="1800"/>
              <a:buChar char="○"/>
              <a:defRPr sz="1800"/>
            </a:lvl5pPr>
            <a:lvl6pPr marL="2743200" lvl="5" indent="-342900" rtl="0">
              <a:lnSpc>
                <a:spcPct val="115000"/>
              </a:lnSpc>
              <a:spcBef>
                <a:spcPts val="1600"/>
              </a:spcBef>
              <a:spcAft>
                <a:spcPts val="0"/>
              </a:spcAft>
              <a:buSzPts val="1800"/>
              <a:buChar char="■"/>
              <a:defRPr sz="1800"/>
            </a:lvl6pPr>
            <a:lvl7pPr marL="3200400" lvl="6" indent="-342900" rtl="0">
              <a:lnSpc>
                <a:spcPct val="115000"/>
              </a:lnSpc>
              <a:spcBef>
                <a:spcPts val="1600"/>
              </a:spcBef>
              <a:spcAft>
                <a:spcPts val="0"/>
              </a:spcAft>
              <a:buSzPts val="1800"/>
              <a:buChar char="●"/>
              <a:defRPr sz="1800"/>
            </a:lvl7pPr>
            <a:lvl8pPr marL="3657600" lvl="7" indent="-342900" rtl="0">
              <a:lnSpc>
                <a:spcPct val="115000"/>
              </a:lnSpc>
              <a:spcBef>
                <a:spcPts val="1600"/>
              </a:spcBef>
              <a:spcAft>
                <a:spcPts val="0"/>
              </a:spcAft>
              <a:buSzPts val="1800"/>
              <a:buChar char="○"/>
              <a:defRPr sz="1800"/>
            </a:lvl8pPr>
            <a:lvl9pPr marL="4114800" lvl="8" indent="-342900" rtl="0">
              <a:lnSpc>
                <a:spcPct val="115000"/>
              </a:lnSpc>
              <a:spcBef>
                <a:spcPts val="1600"/>
              </a:spcBef>
              <a:spcAft>
                <a:spcPts val="1600"/>
              </a:spcAft>
              <a:buSzPts val="1800"/>
              <a:buChar char="■"/>
              <a:defRPr sz="1800"/>
            </a:lvl9pPr>
          </a:lstStyle>
          <a:p>
            <a:endParaRPr/>
          </a:p>
        </p:txBody>
      </p:sp>
      <p:sp>
        <p:nvSpPr>
          <p:cNvPr id="683" name="Google Shape;683;p59"/>
          <p:cNvSpPr txBox="1">
            <a:spLocks noGrp="1"/>
          </p:cNvSpPr>
          <p:nvPr>
            <p:ph type="subTitle" idx="2"/>
          </p:nvPr>
        </p:nvSpPr>
        <p:spPr>
          <a:xfrm>
            <a:off x="965606" y="1489513"/>
            <a:ext cx="3863400" cy="687300"/>
          </a:xfrm>
          <a:prstGeom prst="rect">
            <a:avLst/>
          </a:prstGeom>
        </p:spPr>
        <p:txBody>
          <a:bodyPr spcFirstLastPara="1" wrap="square" lIns="91425" tIns="91425" rIns="91425" bIns="91425" anchor="t" anchorCtr="0">
            <a:normAutofit/>
          </a:bodyPr>
          <a:lstStyle>
            <a:lvl1pPr lvl="0" rtl="0">
              <a:spcBef>
                <a:spcPts val="0"/>
              </a:spcBef>
              <a:spcAft>
                <a:spcPts val="0"/>
              </a:spcAft>
              <a:buNone/>
              <a:defRPr sz="4500" b="1">
                <a:solidFill>
                  <a:schemeClr val="accent3"/>
                </a:solidFill>
              </a:defRPr>
            </a:lvl1pPr>
            <a:lvl2pPr lvl="1" rtl="0">
              <a:spcBef>
                <a:spcPts val="1200"/>
              </a:spcBef>
              <a:spcAft>
                <a:spcPts val="0"/>
              </a:spcAft>
              <a:buNone/>
              <a:defRPr b="1">
                <a:solidFill>
                  <a:schemeClr val="accent3"/>
                </a:solidFill>
              </a:defRPr>
            </a:lvl2pPr>
            <a:lvl3pPr lvl="2" rtl="0">
              <a:spcBef>
                <a:spcPts val="1200"/>
              </a:spcBef>
              <a:spcAft>
                <a:spcPts val="0"/>
              </a:spcAft>
              <a:buNone/>
              <a:defRPr b="1">
                <a:solidFill>
                  <a:schemeClr val="accent3"/>
                </a:solidFill>
              </a:defRPr>
            </a:lvl3pPr>
            <a:lvl4pPr lvl="3" rtl="0">
              <a:spcBef>
                <a:spcPts val="1200"/>
              </a:spcBef>
              <a:spcAft>
                <a:spcPts val="0"/>
              </a:spcAft>
              <a:buNone/>
              <a:defRPr b="1">
                <a:solidFill>
                  <a:schemeClr val="accent3"/>
                </a:solidFill>
              </a:defRPr>
            </a:lvl4pPr>
            <a:lvl5pPr lvl="4" rtl="0">
              <a:spcBef>
                <a:spcPts val="1200"/>
              </a:spcBef>
              <a:spcAft>
                <a:spcPts val="0"/>
              </a:spcAft>
              <a:buNone/>
              <a:defRPr b="1">
                <a:solidFill>
                  <a:schemeClr val="accent3"/>
                </a:solidFill>
              </a:defRPr>
            </a:lvl5pPr>
            <a:lvl6pPr lvl="5" rtl="0">
              <a:spcBef>
                <a:spcPts val="1200"/>
              </a:spcBef>
              <a:spcAft>
                <a:spcPts val="0"/>
              </a:spcAft>
              <a:buNone/>
              <a:defRPr b="1">
                <a:solidFill>
                  <a:schemeClr val="accent3"/>
                </a:solidFill>
              </a:defRPr>
            </a:lvl6pPr>
            <a:lvl7pPr lvl="6" rtl="0">
              <a:spcBef>
                <a:spcPts val="1200"/>
              </a:spcBef>
              <a:spcAft>
                <a:spcPts val="0"/>
              </a:spcAft>
              <a:buNone/>
              <a:defRPr b="1">
                <a:solidFill>
                  <a:schemeClr val="accent3"/>
                </a:solidFill>
              </a:defRPr>
            </a:lvl7pPr>
            <a:lvl8pPr lvl="7" rtl="0">
              <a:spcBef>
                <a:spcPts val="1200"/>
              </a:spcBef>
              <a:spcAft>
                <a:spcPts val="0"/>
              </a:spcAft>
              <a:buNone/>
              <a:defRPr b="1">
                <a:solidFill>
                  <a:schemeClr val="accent3"/>
                </a:solidFill>
              </a:defRPr>
            </a:lvl8pPr>
            <a:lvl9pPr lvl="8" rtl="0">
              <a:spcBef>
                <a:spcPts val="1200"/>
              </a:spcBef>
              <a:spcAft>
                <a:spcPts val="1200"/>
              </a:spcAft>
              <a:buNone/>
              <a:defRPr b="1">
                <a:solidFill>
                  <a:schemeClr val="accent3"/>
                </a:solidFill>
              </a:defRPr>
            </a:lvl9pPr>
          </a:lstStyle>
          <a:p>
            <a:endParaRPr/>
          </a:p>
        </p:txBody>
      </p:sp>
      <p:cxnSp>
        <p:nvCxnSpPr>
          <p:cNvPr id="684" name="Google Shape;684;p59"/>
          <p:cNvCxnSpPr/>
          <p:nvPr/>
        </p:nvCxnSpPr>
        <p:spPr>
          <a:xfrm rot="-5400000">
            <a:off x="4105005" y="1320287"/>
            <a:ext cx="2457000" cy="0"/>
          </a:xfrm>
          <a:prstGeom prst="straightConnector1">
            <a:avLst/>
          </a:prstGeom>
          <a:noFill/>
          <a:ln w="19050" cap="flat" cmpd="sng">
            <a:solidFill>
              <a:srgbClr val="000000"/>
            </a:solidFill>
            <a:prstDash val="solid"/>
            <a:miter lim="800000"/>
            <a:headEnd type="none" w="sm" len="sm"/>
            <a:tailEnd type="none" w="sm" len="sm"/>
          </a:ln>
        </p:spPr>
      </p:cxnSp>
      <p:sp>
        <p:nvSpPr>
          <p:cNvPr id="685" name="Google Shape;685;p59"/>
          <p:cNvSpPr txBox="1"/>
          <p:nvPr/>
        </p:nvSpPr>
        <p:spPr>
          <a:xfrm rot="5400000">
            <a:off x="-509475" y="3429544"/>
            <a:ext cx="1184700" cy="280200"/>
          </a:xfrm>
          <a:prstGeom prst="rect">
            <a:avLst/>
          </a:prstGeom>
          <a:noFill/>
          <a:ln>
            <a:noFill/>
          </a:ln>
        </p:spPr>
        <p:txBody>
          <a:bodyPr spcFirstLastPara="1" wrap="square" lIns="68575" tIns="68575" rIns="68575" bIns="68575" anchor="b" anchorCtr="0">
            <a:noAutofit/>
          </a:bodyPr>
          <a:lstStyle/>
          <a:p>
            <a:pPr marL="0" lvl="0" indent="0" algn="r" rtl="0">
              <a:spcBef>
                <a:spcPts val="0"/>
              </a:spcBef>
              <a:spcAft>
                <a:spcPts val="0"/>
              </a:spcAft>
              <a:buNone/>
            </a:pPr>
            <a:r>
              <a:rPr lang="en" sz="900">
                <a:solidFill>
                  <a:srgbClr val="000000"/>
                </a:solidFill>
                <a:latin typeface="Barlow Condensed"/>
                <a:ea typeface="Barlow Condensed"/>
                <a:cs typeface="Barlow Condensed"/>
                <a:sym typeface="Barlow Condensed"/>
              </a:rPr>
              <a:t>SLIDESMANIA.COM</a:t>
            </a:r>
            <a:endParaRPr sz="900">
              <a:solidFill>
                <a:srgbClr val="000000"/>
              </a:solidFill>
              <a:latin typeface="Barlow Condensed"/>
              <a:ea typeface="Barlow Condensed"/>
              <a:cs typeface="Barlow Condensed"/>
              <a:sym typeface="Barlow Condense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686"/>
        <p:cNvGrpSpPr/>
        <p:nvPr/>
      </p:nvGrpSpPr>
      <p:grpSpPr>
        <a:xfrm>
          <a:off x="0" y="0"/>
          <a:ext cx="0" cy="0"/>
          <a:chOff x="0" y="0"/>
          <a:chExt cx="0" cy="0"/>
        </a:xfrm>
      </p:grpSpPr>
      <p:sp>
        <p:nvSpPr>
          <p:cNvPr id="687" name="Google Shape;687;p6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688" name="Google Shape;68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with image">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69400" y="555600"/>
            <a:ext cx="35052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469400" y="1389600"/>
            <a:ext cx="35052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 name="Google Shape;33;p7"/>
          <p:cNvSpPr>
            <a:spLocks noGrp="1"/>
          </p:cNvSpPr>
          <p:nvPr>
            <p:ph type="pic" idx="2"/>
          </p:nvPr>
        </p:nvSpPr>
        <p:spPr>
          <a:xfrm>
            <a:off x="4306425" y="0"/>
            <a:ext cx="3803400" cy="5143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8"/>
          <p:cNvSpPr txBox="1">
            <a:spLocks noGrp="1"/>
          </p:cNvSpPr>
          <p:nvPr>
            <p:ph type="body" idx="1"/>
          </p:nvPr>
        </p:nvSpPr>
        <p:spPr>
          <a:xfrm>
            <a:off x="469400" y="1185125"/>
            <a:ext cx="7188600" cy="35133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8"/>
          <p:cNvSpPr txBox="1">
            <a:spLocks noGrp="1"/>
          </p:cNvSpPr>
          <p:nvPr>
            <p:ph type="title"/>
          </p:nvPr>
        </p:nvSpPr>
        <p:spPr>
          <a:xfrm>
            <a:off x="469475" y="445025"/>
            <a:ext cx="7188600" cy="484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473700" y="445025"/>
            <a:ext cx="3608400" cy="2270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473700" y="2803075"/>
            <a:ext cx="3608400" cy="1895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484850" y="445025"/>
            <a:ext cx="3173400" cy="42534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rgbClr val="F3F3F3"/>
              </a:buClr>
              <a:buSzPts val="1800"/>
              <a:buChar char="●"/>
              <a:defRPr>
                <a:solidFill>
                  <a:srgbClr val="F3F3F3"/>
                </a:solidFill>
              </a:defRPr>
            </a:lvl1pPr>
            <a:lvl2pPr marL="914400" lvl="1" indent="-317500" rtl="0">
              <a:spcBef>
                <a:spcPts val="0"/>
              </a:spcBef>
              <a:spcAft>
                <a:spcPts val="0"/>
              </a:spcAft>
              <a:buClr>
                <a:srgbClr val="F3F3F3"/>
              </a:buClr>
              <a:buSzPts val="1400"/>
              <a:buChar char="○"/>
              <a:defRPr>
                <a:solidFill>
                  <a:srgbClr val="F3F3F3"/>
                </a:solidFill>
              </a:defRPr>
            </a:lvl2pPr>
            <a:lvl3pPr marL="1371600" lvl="2" indent="-317500" rtl="0">
              <a:spcBef>
                <a:spcPts val="0"/>
              </a:spcBef>
              <a:spcAft>
                <a:spcPts val="0"/>
              </a:spcAft>
              <a:buClr>
                <a:srgbClr val="F3F3F3"/>
              </a:buClr>
              <a:buSzPts val="1400"/>
              <a:buChar char="■"/>
              <a:defRPr>
                <a:solidFill>
                  <a:srgbClr val="F3F3F3"/>
                </a:solidFill>
              </a:defRPr>
            </a:lvl3pPr>
            <a:lvl4pPr marL="1828800" lvl="3" indent="-317500" rtl="0">
              <a:spcBef>
                <a:spcPts val="0"/>
              </a:spcBef>
              <a:spcAft>
                <a:spcPts val="0"/>
              </a:spcAft>
              <a:buClr>
                <a:srgbClr val="F3F3F3"/>
              </a:buClr>
              <a:buSzPts val="1400"/>
              <a:buChar char="●"/>
              <a:defRPr>
                <a:solidFill>
                  <a:srgbClr val="F3F3F3"/>
                </a:solidFill>
              </a:defRPr>
            </a:lvl4pPr>
            <a:lvl5pPr marL="2286000" lvl="4" indent="-317500" rtl="0">
              <a:spcBef>
                <a:spcPts val="0"/>
              </a:spcBef>
              <a:spcAft>
                <a:spcPts val="0"/>
              </a:spcAft>
              <a:buClr>
                <a:srgbClr val="F3F3F3"/>
              </a:buClr>
              <a:buSzPts val="1400"/>
              <a:buChar char="○"/>
              <a:defRPr>
                <a:solidFill>
                  <a:srgbClr val="F3F3F3"/>
                </a:solidFill>
              </a:defRPr>
            </a:lvl5pPr>
            <a:lvl6pPr marL="2743200" lvl="5" indent="-317500" rtl="0">
              <a:spcBef>
                <a:spcPts val="0"/>
              </a:spcBef>
              <a:spcAft>
                <a:spcPts val="0"/>
              </a:spcAft>
              <a:buClr>
                <a:srgbClr val="F3F3F3"/>
              </a:buClr>
              <a:buSzPts val="1400"/>
              <a:buChar char="■"/>
              <a:defRPr>
                <a:solidFill>
                  <a:srgbClr val="F3F3F3"/>
                </a:solidFill>
              </a:defRPr>
            </a:lvl6pPr>
            <a:lvl7pPr marL="3200400" lvl="6" indent="-317500" rtl="0">
              <a:spcBef>
                <a:spcPts val="0"/>
              </a:spcBef>
              <a:spcAft>
                <a:spcPts val="0"/>
              </a:spcAft>
              <a:buClr>
                <a:srgbClr val="F3F3F3"/>
              </a:buClr>
              <a:buSzPts val="1400"/>
              <a:buChar char="●"/>
              <a:defRPr>
                <a:solidFill>
                  <a:srgbClr val="F3F3F3"/>
                </a:solidFill>
              </a:defRPr>
            </a:lvl7pPr>
            <a:lvl8pPr marL="3657600" lvl="7" indent="-317500" rtl="0">
              <a:spcBef>
                <a:spcPts val="0"/>
              </a:spcBef>
              <a:spcAft>
                <a:spcPts val="0"/>
              </a:spcAft>
              <a:buClr>
                <a:srgbClr val="F3F3F3"/>
              </a:buClr>
              <a:buSzPts val="1400"/>
              <a:buChar char="○"/>
              <a:defRPr>
                <a:solidFill>
                  <a:srgbClr val="F3F3F3"/>
                </a:solidFill>
              </a:defRPr>
            </a:lvl8pPr>
            <a:lvl9pPr marL="4114800" lvl="8" indent="-317500" rtl="0">
              <a:spcBef>
                <a:spcPts val="0"/>
              </a:spcBef>
              <a:spcAft>
                <a:spcPts val="0"/>
              </a:spcAft>
              <a:buClr>
                <a:srgbClr val="F3F3F3"/>
              </a:buClr>
              <a:buSzPts val="1400"/>
              <a:buChar char="■"/>
              <a:defRPr>
                <a:solidFill>
                  <a:srgbClr val="F3F3F3"/>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with image">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69400" y="4043350"/>
            <a:ext cx="7188600" cy="6552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10"/>
          <p:cNvSpPr>
            <a:spLocks noGrp="1"/>
          </p:cNvSpPr>
          <p:nvPr>
            <p:ph type="pic" idx="2"/>
          </p:nvPr>
        </p:nvSpPr>
        <p:spPr>
          <a:xfrm>
            <a:off x="0" y="-11625"/>
            <a:ext cx="8109900" cy="36831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9500" y="445025"/>
            <a:ext cx="7188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1pPr>
            <a:lvl2pPr lvl="1"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2pPr>
            <a:lvl3pPr lvl="2"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3pPr>
            <a:lvl4pPr lvl="3"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4pPr>
            <a:lvl5pPr lvl="4"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5pPr>
            <a:lvl6pPr lvl="5"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6pPr>
            <a:lvl7pPr lvl="6"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7pPr>
            <a:lvl8pPr lvl="7"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8pPr>
            <a:lvl9pPr lvl="8"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9pPr>
          </a:lstStyle>
          <a:p>
            <a:endParaRPr/>
          </a:p>
        </p:txBody>
      </p:sp>
      <p:sp>
        <p:nvSpPr>
          <p:cNvPr id="7" name="Google Shape;7;p1"/>
          <p:cNvSpPr txBox="1">
            <a:spLocks noGrp="1"/>
          </p:cNvSpPr>
          <p:nvPr>
            <p:ph type="body" idx="1"/>
          </p:nvPr>
        </p:nvSpPr>
        <p:spPr>
          <a:xfrm>
            <a:off x="469400" y="1152475"/>
            <a:ext cx="7188600" cy="3546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1"/>
              </a:buClr>
              <a:buSzPts val="1800"/>
              <a:buFont typeface="Cabin"/>
              <a:buChar char="●"/>
              <a:defRPr sz="1800">
                <a:solidFill>
                  <a:schemeClr val="lt1"/>
                </a:solidFill>
                <a:latin typeface="Cabin"/>
                <a:ea typeface="Cabin"/>
                <a:cs typeface="Cabin"/>
                <a:sym typeface="Cabin"/>
              </a:defRPr>
            </a:lvl1pPr>
            <a:lvl2pPr marL="914400" lvl="1"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2pPr>
            <a:lvl3pPr marL="1371600" lvl="2"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3pPr>
            <a:lvl4pPr marL="1828800" lvl="3"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4pPr>
            <a:lvl5pPr marL="2286000" lvl="4"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5pPr>
            <a:lvl6pPr marL="2743200" lvl="5"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6pPr>
            <a:lvl7pPr marL="3200400" lvl="6"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7pPr>
            <a:lvl8pPr marL="3657600" lvl="7"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8pPr>
            <a:lvl9pPr marL="4114800" lvl="8"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96">
          <p15:clr>
            <a:srgbClr val="EA4335"/>
          </p15:clr>
        </p15:guide>
        <p15:guide id="2" pos="4824">
          <p15:clr>
            <a:srgbClr val="EA4335"/>
          </p15:clr>
        </p15:guide>
        <p15:guide id="3" orient="horz" pos="280">
          <p15:clr>
            <a:srgbClr val="EA4335"/>
          </p15:clr>
        </p15:guide>
        <p15:guide id="4" orient="horz" pos="296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49">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69500" y="445025"/>
            <a:ext cx="7188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1pPr>
            <a:lvl2pPr lvl="1"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2pPr>
            <a:lvl3pPr lvl="2"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3pPr>
            <a:lvl4pPr lvl="3"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4pPr>
            <a:lvl5pPr lvl="4"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5pPr>
            <a:lvl6pPr lvl="5"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6pPr>
            <a:lvl7pPr lvl="6"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7pPr>
            <a:lvl8pPr lvl="7"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8pPr>
            <a:lvl9pPr lvl="8" rtl="0">
              <a:spcBef>
                <a:spcPts val="0"/>
              </a:spcBef>
              <a:spcAft>
                <a:spcPts val="0"/>
              </a:spcAft>
              <a:buClr>
                <a:schemeClr val="lt1"/>
              </a:buClr>
              <a:buSzPts val="2800"/>
              <a:buFont typeface="Cabin"/>
              <a:buNone/>
              <a:defRPr sz="2800">
                <a:solidFill>
                  <a:schemeClr val="lt1"/>
                </a:solidFill>
                <a:latin typeface="Cabin"/>
                <a:ea typeface="Cabin"/>
                <a:cs typeface="Cabin"/>
                <a:sym typeface="Cabin"/>
              </a:defRPr>
            </a:lvl9pPr>
          </a:lstStyle>
          <a:p>
            <a:endParaRPr/>
          </a:p>
        </p:txBody>
      </p:sp>
      <p:sp>
        <p:nvSpPr>
          <p:cNvPr id="55" name="Google Shape;55;p13"/>
          <p:cNvSpPr txBox="1">
            <a:spLocks noGrp="1"/>
          </p:cNvSpPr>
          <p:nvPr>
            <p:ph type="body" idx="1"/>
          </p:nvPr>
        </p:nvSpPr>
        <p:spPr>
          <a:xfrm>
            <a:off x="469400" y="1152475"/>
            <a:ext cx="7188600" cy="3546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1"/>
              </a:buClr>
              <a:buSzPts val="1800"/>
              <a:buFont typeface="Cabin"/>
              <a:buChar char="●"/>
              <a:defRPr sz="1800">
                <a:solidFill>
                  <a:schemeClr val="lt1"/>
                </a:solidFill>
                <a:latin typeface="Cabin"/>
                <a:ea typeface="Cabin"/>
                <a:cs typeface="Cabin"/>
                <a:sym typeface="Cabin"/>
              </a:defRPr>
            </a:lvl1pPr>
            <a:lvl2pPr marL="914400" lvl="1"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2pPr>
            <a:lvl3pPr marL="1371600" lvl="2" indent="-317500" rtl="0">
              <a:lnSpc>
                <a:spcPct val="115000"/>
              </a:lnSpc>
              <a:spcBef>
                <a:spcPts val="0"/>
              </a:spcBef>
              <a:spcAft>
                <a:spcPts val="0"/>
              </a:spcAft>
              <a:buClr>
                <a:srgbClr val="F3F3F3"/>
              </a:buClr>
              <a:buSzPts val="1400"/>
              <a:buFont typeface="Cabin"/>
              <a:buChar char="■"/>
              <a:defRPr>
                <a:solidFill>
                  <a:srgbClr val="F3F3F3"/>
                </a:solidFill>
                <a:latin typeface="Cabin"/>
                <a:ea typeface="Cabin"/>
                <a:cs typeface="Cabin"/>
                <a:sym typeface="Cabin"/>
              </a:defRPr>
            </a:lvl3pPr>
            <a:lvl4pPr marL="1828800" lvl="3"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4pPr>
            <a:lvl5pPr marL="2286000" lvl="4"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5pPr>
            <a:lvl6pPr marL="2743200" lvl="5"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6pPr>
            <a:lvl7pPr marL="3200400" lvl="6"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7pPr>
            <a:lvl8pPr marL="3657600" lvl="7"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8pPr>
            <a:lvl9pPr marL="4114800" lvl="8" indent="-317500" rtl="0">
              <a:lnSpc>
                <a:spcPct val="115000"/>
              </a:lnSpc>
              <a:spcBef>
                <a:spcPts val="0"/>
              </a:spcBef>
              <a:spcAft>
                <a:spcPts val="0"/>
              </a:spcAft>
              <a:buClr>
                <a:schemeClr val="lt1"/>
              </a:buClr>
              <a:buSzPts val="1400"/>
              <a:buFont typeface="Cabin"/>
              <a:buChar char="■"/>
              <a:defRPr>
                <a:solidFill>
                  <a:schemeClr val="lt1"/>
                </a:solidFill>
                <a:latin typeface="Cabin"/>
                <a:ea typeface="Cabin"/>
                <a:cs typeface="Cabin"/>
                <a:sym typeface="Cabin"/>
              </a:defRPr>
            </a:lvl9pPr>
          </a:lstStyle>
          <a:p>
            <a:endParaRPr/>
          </a:p>
        </p:txBody>
      </p:sp>
      <p:sp>
        <p:nvSpPr>
          <p:cNvPr id="56" name="Google Shape;56;p13"/>
          <p:cNvSpPr txBox="1">
            <a:spLocks noGrp="1"/>
          </p:cNvSpPr>
          <p:nvPr>
            <p:ph type="sldNum" idx="12"/>
          </p:nvPr>
        </p:nvSpPr>
        <p:spPr>
          <a:xfrm>
            <a:off x="8734425" y="4729175"/>
            <a:ext cx="286800" cy="327600"/>
          </a:xfrm>
          <a:prstGeom prst="rect">
            <a:avLst/>
          </a:prstGeom>
          <a:noFill/>
          <a:ln>
            <a:noFill/>
          </a:ln>
        </p:spPr>
        <p:txBody>
          <a:bodyPr spcFirstLastPara="1" wrap="square" lIns="91425" tIns="91425" rIns="91425" bIns="91425" anchor="ctr" anchorCtr="0">
            <a:normAutofit lnSpcReduction="10000"/>
          </a:bodyPr>
          <a:lstStyle>
            <a:lvl1pPr lvl="0" algn="r" rtl="0">
              <a:buNone/>
              <a:defRPr sz="1000">
                <a:solidFill>
                  <a:schemeClr val="lt1"/>
                </a:solidFill>
              </a:defRPr>
            </a:lvl1pPr>
            <a:lvl2pPr lvl="1" algn="r" rtl="0">
              <a:buNone/>
              <a:defRPr sz="1000">
                <a:solidFill>
                  <a:schemeClr val="lt1"/>
                </a:solidFill>
              </a:defRPr>
            </a:lvl2pPr>
            <a:lvl3pPr lvl="2" algn="r" rtl="0">
              <a:buNone/>
              <a:defRPr sz="1000">
                <a:solidFill>
                  <a:schemeClr val="lt1"/>
                </a:solidFill>
              </a:defRPr>
            </a:lvl3pPr>
            <a:lvl4pPr lvl="3" algn="r" rtl="0">
              <a:buNone/>
              <a:defRPr sz="1000">
                <a:solidFill>
                  <a:schemeClr val="lt1"/>
                </a:solidFill>
              </a:defRPr>
            </a:lvl4pPr>
            <a:lvl5pPr lvl="4" algn="r" rtl="0">
              <a:buNone/>
              <a:defRPr sz="1000">
                <a:solidFill>
                  <a:schemeClr val="lt1"/>
                </a:solidFill>
              </a:defRPr>
            </a:lvl5pPr>
            <a:lvl6pPr lvl="5" algn="r" rtl="0">
              <a:buNone/>
              <a:defRPr sz="1000">
                <a:solidFill>
                  <a:schemeClr val="lt1"/>
                </a:solidFill>
              </a:defRPr>
            </a:lvl6pPr>
            <a:lvl7pPr lvl="6" algn="r" rtl="0">
              <a:buNone/>
              <a:defRPr sz="1000">
                <a:solidFill>
                  <a:schemeClr val="lt1"/>
                </a:solidFill>
              </a:defRPr>
            </a:lvl7pPr>
            <a:lvl8pPr lvl="7" algn="r" rtl="0">
              <a:buNone/>
              <a:defRPr sz="1000">
                <a:solidFill>
                  <a:schemeClr val="lt1"/>
                </a:solidFill>
              </a:defRPr>
            </a:lvl8pPr>
            <a:lvl9pPr lvl="8" algn="r" rtl="0">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96">
          <p15:clr>
            <a:srgbClr val="EA4335"/>
          </p15:clr>
        </p15:guide>
        <p15:guide id="2" pos="4824">
          <p15:clr>
            <a:srgbClr val="EA4335"/>
          </p15:clr>
        </p15:guide>
        <p15:guide id="3" orient="horz" pos="280">
          <p15:clr>
            <a:srgbClr val="EA4335"/>
          </p15:clr>
        </p15:guide>
        <p15:guide id="4" orient="horz" pos="296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presentation/d/13j9Ua1KV6bX0mPSFoIhuDzK1Nu2-XpkW/edit?usp=sharing&amp;ouid=101597907952744980480&amp;rtpof=true&amp;sd=true"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26.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slide" Target="slide13.xml"/><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1"/>
          <p:cNvSpPr txBox="1">
            <a:spLocks noGrp="1"/>
          </p:cNvSpPr>
          <p:nvPr>
            <p:ph type="subTitle" idx="1"/>
          </p:nvPr>
        </p:nvSpPr>
        <p:spPr>
          <a:xfrm>
            <a:off x="446125" y="2612725"/>
            <a:ext cx="7188600" cy="794100"/>
          </a:xfrm>
          <a:prstGeom prst="rect">
            <a:avLst/>
          </a:prstGeom>
        </p:spPr>
        <p:txBody>
          <a:bodyPr spcFirstLastPara="1" wrap="square" lIns="91425" tIns="91425" rIns="91425" bIns="91425" anchor="t" anchorCtr="0">
            <a:noAutofit/>
          </a:bodyPr>
          <a:lstStyle/>
          <a:p>
            <a:pPr marL="0" lvl="0" indent="0" algn="ctr" rtl="0">
              <a:lnSpc>
                <a:spcPct val="83333"/>
              </a:lnSpc>
              <a:spcBef>
                <a:spcPts val="0"/>
              </a:spcBef>
              <a:spcAft>
                <a:spcPts val="0"/>
              </a:spcAft>
              <a:buClr>
                <a:schemeClr val="dk1"/>
              </a:buClr>
              <a:buSzPts val="605"/>
              <a:buFont typeface="Arial"/>
              <a:buNone/>
            </a:pPr>
            <a:r>
              <a:rPr lang="en" sz="2687">
                <a:latin typeface="Merriweather Light"/>
                <a:ea typeface="Merriweather Light"/>
                <a:cs typeface="Merriweather Light"/>
                <a:sym typeface="Merriweather Light"/>
              </a:rPr>
              <a:t>Early Math and Literacy Board Goals (RSSP)Progress Monitoring Update</a:t>
            </a:r>
            <a:endParaRPr sz="2835">
              <a:latin typeface="Merriweather Light"/>
              <a:ea typeface="Merriweather Light"/>
              <a:cs typeface="Merriweather Light"/>
              <a:sym typeface="Merriweather Light"/>
            </a:endParaRPr>
          </a:p>
          <a:p>
            <a:pPr marL="0" lvl="0" indent="0" algn="ctr" rtl="0">
              <a:lnSpc>
                <a:spcPct val="80000"/>
              </a:lnSpc>
              <a:spcBef>
                <a:spcPts val="0"/>
              </a:spcBef>
              <a:spcAft>
                <a:spcPts val="0"/>
              </a:spcAft>
              <a:buClr>
                <a:schemeClr val="dk1"/>
              </a:buClr>
              <a:buSzPts val="605"/>
              <a:buFont typeface="Arial"/>
              <a:buNone/>
            </a:pPr>
            <a:endParaRPr sz="3281"/>
          </a:p>
          <a:p>
            <a:pPr marL="0" lvl="0" indent="0" algn="l" rtl="0">
              <a:lnSpc>
                <a:spcPct val="80000"/>
              </a:lnSpc>
              <a:spcBef>
                <a:spcPts val="0"/>
              </a:spcBef>
              <a:spcAft>
                <a:spcPts val="0"/>
              </a:spcAft>
              <a:buSzPts val="605"/>
              <a:buNone/>
            </a:pPr>
            <a:endParaRPr sz="1320"/>
          </a:p>
        </p:txBody>
      </p:sp>
      <p:sp>
        <p:nvSpPr>
          <p:cNvPr id="694" name="Google Shape;694;p61"/>
          <p:cNvSpPr txBox="1"/>
          <p:nvPr/>
        </p:nvSpPr>
        <p:spPr>
          <a:xfrm>
            <a:off x="2871375" y="3720300"/>
            <a:ext cx="2280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Cabin"/>
                <a:ea typeface="Cabin"/>
                <a:cs typeface="Cabin"/>
                <a:sym typeface="Cabin"/>
              </a:rPr>
              <a:t>September  2022</a:t>
            </a:r>
            <a:endParaRPr sz="2000">
              <a:solidFill>
                <a:schemeClr val="lt1"/>
              </a:solidFill>
              <a:latin typeface="Cabin"/>
              <a:ea typeface="Cabin"/>
              <a:cs typeface="Cabin"/>
              <a:sym typeface="Cabin"/>
            </a:endParaRPr>
          </a:p>
        </p:txBody>
      </p:sp>
      <p:pic>
        <p:nvPicPr>
          <p:cNvPr id="695" name="Google Shape;695;p61"/>
          <p:cNvPicPr preferRelativeResize="0"/>
          <p:nvPr/>
        </p:nvPicPr>
        <p:blipFill rotWithShape="1">
          <a:blip r:embed="rId3">
            <a:alphaModFix/>
          </a:blip>
          <a:srcRect b="31917"/>
          <a:stretch/>
        </p:blipFill>
        <p:spPr>
          <a:xfrm>
            <a:off x="0" y="0"/>
            <a:ext cx="4469700" cy="2471700"/>
          </a:xfrm>
          <a:prstGeom prst="rect">
            <a:avLst/>
          </a:prstGeom>
          <a:noFill/>
          <a:ln>
            <a:noFill/>
          </a:ln>
        </p:spPr>
      </p:pic>
      <p:pic>
        <p:nvPicPr>
          <p:cNvPr id="696" name="Google Shape;696;p61"/>
          <p:cNvPicPr preferRelativeResize="0"/>
          <p:nvPr/>
        </p:nvPicPr>
        <p:blipFill>
          <a:blip r:embed="rId4">
            <a:alphaModFix/>
          </a:blip>
          <a:stretch>
            <a:fillRect/>
          </a:stretch>
        </p:blipFill>
        <p:spPr>
          <a:xfrm>
            <a:off x="4469800" y="0"/>
            <a:ext cx="3629026" cy="247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0"/>
          <p:cNvSpPr txBox="1">
            <a:spLocks noGrp="1"/>
          </p:cNvSpPr>
          <p:nvPr>
            <p:ph type="title"/>
          </p:nvPr>
        </p:nvSpPr>
        <p:spPr>
          <a:xfrm>
            <a:off x="446125" y="158675"/>
            <a:ext cx="718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40" b="1" u="sng">
                <a:latin typeface="Merriweather"/>
                <a:ea typeface="Merriweather"/>
                <a:cs typeface="Merriweather"/>
                <a:sym typeface="Merriweather"/>
              </a:rPr>
              <a:t>Board Outcome Progress Measures: Used in plan development and monitoring.</a:t>
            </a:r>
            <a:endParaRPr sz="3320" b="1">
              <a:latin typeface="Merriweather"/>
              <a:ea typeface="Merriweather"/>
              <a:cs typeface="Merriweather"/>
              <a:sym typeface="Merriweather"/>
            </a:endParaRPr>
          </a:p>
        </p:txBody>
      </p:sp>
      <p:sp>
        <p:nvSpPr>
          <p:cNvPr id="760" name="Google Shape;760;p70"/>
          <p:cNvSpPr/>
          <p:nvPr/>
        </p:nvSpPr>
        <p:spPr>
          <a:xfrm>
            <a:off x="63550" y="951450"/>
            <a:ext cx="8521800" cy="74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i="0" u="none" strike="noStrike" cap="none">
                <a:solidFill>
                  <a:schemeClr val="lt1"/>
                </a:solidFill>
                <a:latin typeface="Calibri"/>
                <a:ea typeface="Calibri"/>
                <a:cs typeface="Calibri"/>
                <a:sym typeface="Calibri"/>
              </a:rPr>
              <a:t>Progress Measure 1.1: </a:t>
            </a:r>
            <a:r>
              <a:rPr lang="en" sz="1500" b="0" i="0" u="none" strike="noStrike" cap="none">
                <a:solidFill>
                  <a:schemeClr val="lt1"/>
                </a:solidFill>
                <a:latin typeface="Calibri"/>
                <a:ea typeface="Calibri"/>
                <a:cs typeface="Calibri"/>
                <a:sym typeface="Calibri"/>
              </a:rPr>
              <a:t>The percent of </a:t>
            </a:r>
            <a:r>
              <a:rPr lang="en" sz="1500" b="1" i="0" u="sng" strike="noStrike" cap="none">
                <a:solidFill>
                  <a:schemeClr val="lt1"/>
                </a:solidFill>
                <a:latin typeface="Calibri"/>
                <a:ea typeface="Calibri"/>
                <a:cs typeface="Calibri"/>
                <a:sym typeface="Calibri"/>
              </a:rPr>
              <a:t>Pre-K students</a:t>
            </a:r>
            <a:r>
              <a:rPr lang="en" sz="1500" b="0" i="0" u="none" strike="noStrike" cap="none">
                <a:solidFill>
                  <a:schemeClr val="lt1"/>
                </a:solidFill>
                <a:latin typeface="Calibri"/>
                <a:ea typeface="Calibri"/>
                <a:cs typeface="Calibri"/>
                <a:sym typeface="Calibri"/>
              </a:rPr>
              <a:t> that score ”On Track" on </a:t>
            </a:r>
            <a:r>
              <a:rPr lang="en" sz="1500" b="1" i="0" u="none" strike="noStrike" cap="none">
                <a:solidFill>
                  <a:schemeClr val="lt1"/>
                </a:solidFill>
                <a:latin typeface="Calibri"/>
                <a:ea typeface="Calibri"/>
                <a:cs typeface="Calibri"/>
                <a:sym typeface="Calibri"/>
              </a:rPr>
              <a:t>CLI-Engage reading</a:t>
            </a:r>
            <a:r>
              <a:rPr lang="en" sz="1500" b="0" i="0" u="none" strike="noStrike" cap="none">
                <a:solidFill>
                  <a:schemeClr val="lt1"/>
                </a:solidFill>
                <a:latin typeface="Calibri"/>
                <a:ea typeface="Calibri"/>
                <a:cs typeface="Calibri"/>
                <a:sym typeface="Calibri"/>
              </a:rPr>
              <a:t> will </a:t>
            </a:r>
            <a:endParaRPr sz="15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 sz="1500" b="0" i="0" u="none" strike="noStrike" cap="none">
                <a:solidFill>
                  <a:schemeClr val="lt1"/>
                </a:solidFill>
                <a:latin typeface="Calibri"/>
                <a:ea typeface="Calibri"/>
                <a:cs typeface="Calibri"/>
                <a:sym typeface="Calibri"/>
              </a:rPr>
              <a:t>increase from </a:t>
            </a:r>
            <a:r>
              <a:rPr lang="en" sz="1500" b="1" i="0" u="none" strike="noStrike" cap="none">
                <a:solidFill>
                  <a:schemeClr val="lt1"/>
                </a:solidFill>
                <a:latin typeface="Calibri"/>
                <a:ea typeface="Calibri"/>
                <a:cs typeface="Calibri"/>
                <a:sym typeface="Calibri"/>
              </a:rPr>
              <a:t>59%</a:t>
            </a:r>
            <a:r>
              <a:rPr lang="en" sz="1500" b="0" i="0" u="none" strike="noStrike" cap="none">
                <a:solidFill>
                  <a:schemeClr val="lt1"/>
                </a:solidFill>
                <a:latin typeface="Calibri"/>
                <a:ea typeface="Calibri"/>
                <a:cs typeface="Calibri"/>
                <a:sym typeface="Calibri"/>
              </a:rPr>
              <a:t> to </a:t>
            </a:r>
            <a:r>
              <a:rPr lang="en" sz="1500" b="1" i="0" u="none" strike="noStrike" cap="none">
                <a:solidFill>
                  <a:schemeClr val="lt1"/>
                </a:solidFill>
                <a:latin typeface="Calibri"/>
                <a:ea typeface="Calibri"/>
                <a:cs typeface="Calibri"/>
                <a:sym typeface="Calibri"/>
              </a:rPr>
              <a:t>71%</a:t>
            </a:r>
            <a:r>
              <a:rPr lang="en" sz="1500" b="0" i="0" u="none" strike="noStrike" cap="none">
                <a:solidFill>
                  <a:schemeClr val="lt1"/>
                </a:solidFill>
                <a:latin typeface="Calibri"/>
                <a:ea typeface="Calibri"/>
                <a:cs typeface="Calibri"/>
                <a:sym typeface="Calibri"/>
              </a:rPr>
              <a:t> by </a:t>
            </a:r>
            <a:r>
              <a:rPr lang="en" sz="1500" b="1" i="0" u="none" strike="noStrike" cap="none">
                <a:solidFill>
                  <a:schemeClr val="lt1"/>
                </a:solidFill>
                <a:latin typeface="Calibri"/>
                <a:ea typeface="Calibri"/>
                <a:cs typeface="Calibri"/>
                <a:sym typeface="Calibri"/>
              </a:rPr>
              <a:t>June 2024.</a:t>
            </a:r>
            <a:endParaRPr sz="1700" b="1">
              <a:solidFill>
                <a:schemeClr val="lt1"/>
              </a:solidFill>
            </a:endParaRPr>
          </a:p>
        </p:txBody>
      </p:sp>
      <p:graphicFrame>
        <p:nvGraphicFramePr>
          <p:cNvPr id="761" name="Google Shape;761;p70"/>
          <p:cNvGraphicFramePr/>
          <p:nvPr/>
        </p:nvGraphicFramePr>
        <p:xfrm>
          <a:off x="63582" y="1914145"/>
          <a:ext cx="3000000" cy="3000000"/>
        </p:xfrm>
        <a:graphic>
          <a:graphicData uri="http://schemas.openxmlformats.org/drawingml/2006/table">
            <a:tbl>
              <a:tblPr>
                <a:noFill/>
                <a:tableStyleId>{1CFC0F9A-B785-4F4B-BB25-45E6D7FD4CF1}</a:tableStyleId>
              </a:tblPr>
              <a:tblGrid>
                <a:gridCol w="1477825">
                  <a:extLst>
                    <a:ext uri="{9D8B030D-6E8A-4147-A177-3AD203B41FA5}">
                      <a16:colId xmlns:a16="http://schemas.microsoft.com/office/drawing/2014/main" val="20000"/>
                    </a:ext>
                  </a:extLst>
                </a:gridCol>
                <a:gridCol w="1626375">
                  <a:extLst>
                    <a:ext uri="{9D8B030D-6E8A-4147-A177-3AD203B41FA5}">
                      <a16:colId xmlns:a16="http://schemas.microsoft.com/office/drawing/2014/main" val="20001"/>
                    </a:ext>
                  </a:extLst>
                </a:gridCol>
                <a:gridCol w="1626375">
                  <a:extLst>
                    <a:ext uri="{9D8B030D-6E8A-4147-A177-3AD203B41FA5}">
                      <a16:colId xmlns:a16="http://schemas.microsoft.com/office/drawing/2014/main" val="20002"/>
                    </a:ext>
                  </a:extLst>
                </a:gridCol>
                <a:gridCol w="1626375">
                  <a:extLst>
                    <a:ext uri="{9D8B030D-6E8A-4147-A177-3AD203B41FA5}">
                      <a16:colId xmlns:a16="http://schemas.microsoft.com/office/drawing/2014/main" val="20003"/>
                    </a:ext>
                  </a:extLst>
                </a:gridCol>
                <a:gridCol w="1626375">
                  <a:extLst>
                    <a:ext uri="{9D8B030D-6E8A-4147-A177-3AD203B41FA5}">
                      <a16:colId xmlns:a16="http://schemas.microsoft.com/office/drawing/2014/main" val="20004"/>
                    </a:ext>
                  </a:extLst>
                </a:gridCol>
              </a:tblGrid>
              <a:tr h="412475">
                <a:tc gridSpan="5">
                  <a:txBody>
                    <a:bodyPr/>
                    <a:lstStyle/>
                    <a:p>
                      <a:pPr marL="0" marR="0" lvl="0" indent="0" algn="ctr" rtl="0">
                        <a:lnSpc>
                          <a:spcPct val="100000"/>
                        </a:lnSpc>
                        <a:spcBef>
                          <a:spcPts val="0"/>
                        </a:spcBef>
                        <a:spcAft>
                          <a:spcPts val="0"/>
                        </a:spcAft>
                        <a:buNone/>
                      </a:pPr>
                      <a:r>
                        <a:rPr lang="en" sz="1600" b="0" i="0" u="none" strike="noStrike" cap="none">
                          <a:solidFill>
                            <a:srgbClr val="FFFFFF"/>
                          </a:solidFill>
                          <a:latin typeface="Calibri"/>
                          <a:ea typeface="Calibri"/>
                          <a:cs typeface="Calibri"/>
                          <a:sym typeface="Calibri"/>
                        </a:rPr>
                        <a:t>Yearly Target Goals</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2475">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2020</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12475">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59%</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63%</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67%</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71%</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24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2020-2021</a:t>
                      </a:r>
                      <a:endParaRPr sz="1200" b="1" i="0" u="none" strike="noStrike" cap="none">
                        <a:solidFill>
                          <a:srgbClr val="000000"/>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65%</a:t>
                      </a:r>
                      <a:endParaRPr b="1">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None/>
                      </a:pPr>
                      <a:r>
                        <a:rPr lang="en" b="1">
                          <a:latin typeface="Calibri"/>
                          <a:ea typeface="Calibri"/>
                          <a:cs typeface="Calibri"/>
                          <a:sym typeface="Calibri"/>
                        </a:rPr>
                        <a:t>76%</a:t>
                      </a:r>
                      <a:endParaRPr b="1"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D2DEE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762" name="Google Shape;762;p70"/>
          <p:cNvSpPr txBox="1"/>
          <p:nvPr/>
        </p:nvSpPr>
        <p:spPr>
          <a:xfrm>
            <a:off x="2354125" y="3813125"/>
            <a:ext cx="4034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This target was surpassed. You will see in the 2022-23 goals that we have adjusted/increased our targets. </a:t>
            </a:r>
            <a:endParaRPr>
              <a:solidFill>
                <a:schemeClr val="lt1"/>
              </a:solidFill>
              <a:latin typeface="Cabin"/>
              <a:ea typeface="Cabin"/>
              <a:cs typeface="Cabin"/>
              <a:sym typeface="Cabin"/>
            </a:endParaRPr>
          </a:p>
        </p:txBody>
      </p:sp>
      <p:pic>
        <p:nvPicPr>
          <p:cNvPr id="763" name="Google Shape;763;p70"/>
          <p:cNvPicPr preferRelativeResize="0"/>
          <p:nvPr/>
        </p:nvPicPr>
        <p:blipFill>
          <a:blip r:embed="rId3">
            <a:alphaModFix/>
          </a:blip>
          <a:stretch>
            <a:fillRect/>
          </a:stretch>
        </p:blipFill>
        <p:spPr>
          <a:xfrm>
            <a:off x="818226" y="3700762"/>
            <a:ext cx="1188050" cy="1056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1"/>
          <p:cNvSpPr txBox="1">
            <a:spLocks noGrp="1"/>
          </p:cNvSpPr>
          <p:nvPr>
            <p:ph type="title"/>
          </p:nvPr>
        </p:nvSpPr>
        <p:spPr>
          <a:xfrm>
            <a:off x="446125" y="158675"/>
            <a:ext cx="718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40" b="1" u="sng">
                <a:latin typeface="Merriweather"/>
                <a:ea typeface="Merriweather"/>
                <a:cs typeface="Merriweather"/>
                <a:sym typeface="Merriweather"/>
              </a:rPr>
              <a:t>Board Outcome Progress Measures: Used in plan development and monitoring.</a:t>
            </a:r>
            <a:endParaRPr sz="3320" b="1">
              <a:latin typeface="Merriweather"/>
              <a:ea typeface="Merriweather"/>
              <a:cs typeface="Merriweather"/>
              <a:sym typeface="Merriweather"/>
            </a:endParaRPr>
          </a:p>
        </p:txBody>
      </p:sp>
      <p:sp>
        <p:nvSpPr>
          <p:cNvPr id="769" name="Google Shape;769;p71"/>
          <p:cNvSpPr/>
          <p:nvPr/>
        </p:nvSpPr>
        <p:spPr>
          <a:xfrm>
            <a:off x="63575" y="932763"/>
            <a:ext cx="8521800" cy="78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b="1">
                <a:solidFill>
                  <a:schemeClr val="lt1"/>
                </a:solidFill>
                <a:latin typeface="Calibri"/>
                <a:ea typeface="Calibri"/>
                <a:cs typeface="Calibri"/>
                <a:sym typeface="Calibri"/>
              </a:rPr>
              <a:t>Progress measure 1.2: </a:t>
            </a:r>
            <a:r>
              <a:rPr lang="en" sz="1500">
                <a:solidFill>
                  <a:schemeClr val="lt1"/>
                </a:solidFill>
                <a:latin typeface="Calibri"/>
                <a:ea typeface="Calibri"/>
                <a:cs typeface="Calibri"/>
                <a:sym typeface="Calibri"/>
              </a:rPr>
              <a:t>The percent of</a:t>
            </a:r>
            <a:r>
              <a:rPr lang="en" sz="1500" b="1">
                <a:solidFill>
                  <a:schemeClr val="lt1"/>
                </a:solidFill>
                <a:latin typeface="Calibri"/>
                <a:ea typeface="Calibri"/>
                <a:cs typeface="Calibri"/>
                <a:sym typeface="Calibri"/>
              </a:rPr>
              <a:t> K</a:t>
            </a:r>
            <a:r>
              <a:rPr lang="en" sz="1500">
                <a:solidFill>
                  <a:schemeClr val="lt1"/>
                </a:solidFill>
                <a:latin typeface="Calibri"/>
                <a:ea typeface="Calibri"/>
                <a:cs typeface="Calibri"/>
                <a:sym typeface="Calibri"/>
              </a:rPr>
              <a:t> students that score </a:t>
            </a:r>
            <a:r>
              <a:rPr lang="en" sz="1500" b="1">
                <a:solidFill>
                  <a:schemeClr val="lt1"/>
                </a:solidFill>
                <a:latin typeface="Calibri"/>
                <a:ea typeface="Calibri"/>
                <a:cs typeface="Calibri"/>
                <a:sym typeface="Calibri"/>
              </a:rPr>
              <a:t>”Benchmark or Above Benchmark"</a:t>
            </a:r>
            <a:r>
              <a:rPr lang="en" sz="1500">
                <a:solidFill>
                  <a:schemeClr val="lt1"/>
                </a:solidFill>
                <a:latin typeface="Calibri"/>
                <a:ea typeface="Calibri"/>
                <a:cs typeface="Calibri"/>
                <a:sym typeface="Calibri"/>
              </a:rPr>
              <a:t> on </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 sz="1500">
                <a:solidFill>
                  <a:schemeClr val="lt1"/>
                </a:solidFill>
                <a:latin typeface="Calibri"/>
                <a:ea typeface="Calibri"/>
                <a:cs typeface="Calibri"/>
                <a:sym typeface="Calibri"/>
              </a:rPr>
              <a:t>mCLASS Dibels-8 (English) and IDEL (Spanish) </a:t>
            </a:r>
            <a:r>
              <a:rPr lang="en" sz="1500" b="1">
                <a:solidFill>
                  <a:schemeClr val="lt1"/>
                </a:solidFill>
                <a:latin typeface="Calibri"/>
                <a:ea typeface="Calibri"/>
                <a:cs typeface="Calibri"/>
                <a:sym typeface="Calibri"/>
              </a:rPr>
              <a:t>reading screeners </a:t>
            </a:r>
            <a:r>
              <a:rPr lang="en" sz="1500">
                <a:solidFill>
                  <a:schemeClr val="lt1"/>
                </a:solidFill>
                <a:latin typeface="Calibri"/>
                <a:ea typeface="Calibri"/>
                <a:cs typeface="Calibri"/>
                <a:sym typeface="Calibri"/>
              </a:rPr>
              <a:t>will increase from </a:t>
            </a:r>
            <a:r>
              <a:rPr lang="en" sz="1500" b="1">
                <a:solidFill>
                  <a:schemeClr val="lt1"/>
                </a:solidFill>
                <a:latin typeface="Calibri"/>
                <a:ea typeface="Calibri"/>
                <a:cs typeface="Calibri"/>
                <a:sym typeface="Calibri"/>
              </a:rPr>
              <a:t>60%</a:t>
            </a:r>
            <a:r>
              <a:rPr lang="en" sz="1500">
                <a:solidFill>
                  <a:schemeClr val="lt1"/>
                </a:solidFill>
                <a:latin typeface="Calibri"/>
                <a:ea typeface="Calibri"/>
                <a:cs typeface="Calibri"/>
                <a:sym typeface="Calibri"/>
              </a:rPr>
              <a:t> to </a:t>
            </a:r>
            <a:r>
              <a:rPr lang="en" sz="1500" b="1">
                <a:solidFill>
                  <a:schemeClr val="lt1"/>
                </a:solidFill>
                <a:latin typeface="Calibri"/>
                <a:ea typeface="Calibri"/>
                <a:cs typeface="Calibri"/>
                <a:sym typeface="Calibri"/>
              </a:rPr>
              <a:t>75% </a:t>
            </a:r>
            <a:r>
              <a:rPr lang="en" sz="1500">
                <a:solidFill>
                  <a:schemeClr val="lt1"/>
                </a:solidFill>
                <a:latin typeface="Calibri"/>
                <a:ea typeface="Calibri"/>
                <a:cs typeface="Calibri"/>
                <a:sym typeface="Calibri"/>
              </a:rPr>
              <a:t>by </a:t>
            </a:r>
            <a:endParaRPr sz="1500">
              <a:solidFill>
                <a:schemeClr val="lt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500" b="1">
                <a:solidFill>
                  <a:schemeClr val="lt1"/>
                </a:solidFill>
                <a:latin typeface="Calibri"/>
                <a:ea typeface="Calibri"/>
                <a:cs typeface="Calibri"/>
                <a:sym typeface="Calibri"/>
              </a:rPr>
              <a:t>June 2024</a:t>
            </a:r>
            <a:endParaRPr sz="1500" b="1">
              <a:solidFill>
                <a:schemeClr val="lt1"/>
              </a:solidFill>
              <a:latin typeface="Calibri"/>
              <a:ea typeface="Calibri"/>
              <a:cs typeface="Calibri"/>
              <a:sym typeface="Calibri"/>
            </a:endParaRPr>
          </a:p>
        </p:txBody>
      </p:sp>
      <p:graphicFrame>
        <p:nvGraphicFramePr>
          <p:cNvPr id="770" name="Google Shape;770;p71"/>
          <p:cNvGraphicFramePr/>
          <p:nvPr/>
        </p:nvGraphicFramePr>
        <p:xfrm>
          <a:off x="61520" y="2157730"/>
          <a:ext cx="3000000" cy="3000000"/>
        </p:xfrm>
        <a:graphic>
          <a:graphicData uri="http://schemas.openxmlformats.org/drawingml/2006/table">
            <a:tbl>
              <a:tblPr>
                <a:noFill/>
                <a:tableStyleId>{1CFC0F9A-B785-4F4B-BB25-45E6D7FD4CF1}</a:tableStyleId>
              </a:tblPr>
              <a:tblGrid>
                <a:gridCol w="1473125">
                  <a:extLst>
                    <a:ext uri="{9D8B030D-6E8A-4147-A177-3AD203B41FA5}">
                      <a16:colId xmlns:a16="http://schemas.microsoft.com/office/drawing/2014/main" val="20000"/>
                    </a:ext>
                  </a:extLst>
                </a:gridCol>
                <a:gridCol w="1621175">
                  <a:extLst>
                    <a:ext uri="{9D8B030D-6E8A-4147-A177-3AD203B41FA5}">
                      <a16:colId xmlns:a16="http://schemas.microsoft.com/office/drawing/2014/main" val="20001"/>
                    </a:ext>
                  </a:extLst>
                </a:gridCol>
                <a:gridCol w="1621175">
                  <a:extLst>
                    <a:ext uri="{9D8B030D-6E8A-4147-A177-3AD203B41FA5}">
                      <a16:colId xmlns:a16="http://schemas.microsoft.com/office/drawing/2014/main" val="20002"/>
                    </a:ext>
                  </a:extLst>
                </a:gridCol>
                <a:gridCol w="1621175">
                  <a:extLst>
                    <a:ext uri="{9D8B030D-6E8A-4147-A177-3AD203B41FA5}">
                      <a16:colId xmlns:a16="http://schemas.microsoft.com/office/drawing/2014/main" val="20003"/>
                    </a:ext>
                  </a:extLst>
                </a:gridCol>
                <a:gridCol w="1621175">
                  <a:extLst>
                    <a:ext uri="{9D8B030D-6E8A-4147-A177-3AD203B41FA5}">
                      <a16:colId xmlns:a16="http://schemas.microsoft.com/office/drawing/2014/main" val="20004"/>
                    </a:ext>
                  </a:extLst>
                </a:gridCol>
              </a:tblGrid>
              <a:tr h="352925">
                <a:tc gridSpan="5">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2925">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2020</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352925">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60%</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65%</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70%</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75%</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352925">
                <a:tc>
                  <a:txBody>
                    <a:bodyPr/>
                    <a:lstStyle/>
                    <a:p>
                      <a:pPr marL="0" lvl="0" indent="0" algn="ctr" rtl="0">
                        <a:spcBef>
                          <a:spcPts val="0"/>
                        </a:spcBef>
                        <a:spcAft>
                          <a:spcPts val="0"/>
                        </a:spcAft>
                        <a:buNone/>
                      </a:pPr>
                      <a:r>
                        <a:rPr lang="en" sz="1200" b="1">
                          <a:solidFill>
                            <a:srgbClr val="000000"/>
                          </a:solidFill>
                          <a:latin typeface="Calibri"/>
                          <a:ea typeface="Calibri"/>
                          <a:cs typeface="Calibri"/>
                          <a:sym typeface="Calibri"/>
                        </a:rPr>
                        <a:t>EOY 2020-2021</a:t>
                      </a:r>
                      <a:endParaRPr sz="1200">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37%</a:t>
                      </a:r>
                      <a:endParaRPr b="1">
                        <a:solidFill>
                          <a:srgbClr val="000000"/>
                        </a:solidFill>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None/>
                      </a:pPr>
                      <a:r>
                        <a:rPr lang="en" b="1">
                          <a:solidFill>
                            <a:schemeClr val="dk1"/>
                          </a:solidFill>
                          <a:latin typeface="Calibri"/>
                          <a:ea typeface="Calibri"/>
                          <a:cs typeface="Calibri"/>
                          <a:sym typeface="Calibri"/>
                        </a:rPr>
                        <a:t>53%</a:t>
                      </a:r>
                      <a:endParaRPr b="1" i="0" u="none" strike="noStrike" cap="none">
                        <a:solidFill>
                          <a:schemeClr val="dk1"/>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E599"/>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D2DEE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771" name="Google Shape;771;p71"/>
          <p:cNvSpPr txBox="1"/>
          <p:nvPr/>
        </p:nvSpPr>
        <p:spPr>
          <a:xfrm>
            <a:off x="2284900" y="3907100"/>
            <a:ext cx="3460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16% gain from 2021 to 2022.  Our target goals will remain the same. </a:t>
            </a:r>
            <a:endParaRPr>
              <a:solidFill>
                <a:schemeClr val="lt1"/>
              </a:solidFill>
              <a:latin typeface="Cabin"/>
              <a:ea typeface="Cabin"/>
              <a:cs typeface="Cabin"/>
              <a:sym typeface="Cabin"/>
            </a:endParaRPr>
          </a:p>
        </p:txBody>
      </p:sp>
      <p:pic>
        <p:nvPicPr>
          <p:cNvPr id="772" name="Google Shape;772;p71"/>
          <p:cNvPicPr preferRelativeResize="0"/>
          <p:nvPr/>
        </p:nvPicPr>
        <p:blipFill>
          <a:blip r:embed="rId3">
            <a:alphaModFix/>
          </a:blip>
          <a:stretch>
            <a:fillRect/>
          </a:stretch>
        </p:blipFill>
        <p:spPr>
          <a:xfrm>
            <a:off x="1354925" y="3813938"/>
            <a:ext cx="801925" cy="801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2"/>
          <p:cNvSpPr txBox="1">
            <a:spLocks noGrp="1"/>
          </p:cNvSpPr>
          <p:nvPr>
            <p:ph type="title"/>
          </p:nvPr>
        </p:nvSpPr>
        <p:spPr>
          <a:xfrm>
            <a:off x="446125" y="158675"/>
            <a:ext cx="718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40" b="1" u="sng">
                <a:latin typeface="Merriweather"/>
                <a:ea typeface="Merriweather"/>
                <a:cs typeface="Merriweather"/>
                <a:sym typeface="Merriweather"/>
              </a:rPr>
              <a:t>Board Outcome Progress Measures: Used in plan development and monitoring.</a:t>
            </a:r>
            <a:endParaRPr sz="3320" b="1">
              <a:latin typeface="Merriweather"/>
              <a:ea typeface="Merriweather"/>
              <a:cs typeface="Merriweather"/>
              <a:sym typeface="Merriweather"/>
            </a:endParaRPr>
          </a:p>
        </p:txBody>
      </p:sp>
      <p:sp>
        <p:nvSpPr>
          <p:cNvPr id="778" name="Google Shape;778;p72"/>
          <p:cNvSpPr/>
          <p:nvPr/>
        </p:nvSpPr>
        <p:spPr>
          <a:xfrm>
            <a:off x="0" y="932775"/>
            <a:ext cx="8086500" cy="91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b="1">
                <a:solidFill>
                  <a:schemeClr val="lt1"/>
                </a:solidFill>
                <a:latin typeface="Calibri"/>
                <a:ea typeface="Calibri"/>
                <a:cs typeface="Calibri"/>
                <a:sym typeface="Calibri"/>
              </a:rPr>
              <a:t>Progress Measure 1.3:</a:t>
            </a:r>
            <a:r>
              <a:rPr lang="en" sz="1500">
                <a:solidFill>
                  <a:schemeClr val="lt1"/>
                </a:solidFill>
                <a:latin typeface="Calibri"/>
                <a:ea typeface="Calibri"/>
                <a:cs typeface="Calibri"/>
                <a:sym typeface="Calibri"/>
              </a:rPr>
              <a:t>The percent of </a:t>
            </a:r>
            <a:r>
              <a:rPr lang="en" sz="1500" b="1">
                <a:solidFill>
                  <a:schemeClr val="lt1"/>
                </a:solidFill>
                <a:latin typeface="Calibri"/>
                <a:ea typeface="Calibri"/>
                <a:cs typeface="Calibri"/>
                <a:sym typeface="Calibri"/>
              </a:rPr>
              <a:t>1st-3rd grade students</a:t>
            </a:r>
            <a:r>
              <a:rPr lang="en" sz="1500">
                <a:solidFill>
                  <a:schemeClr val="lt1"/>
                </a:solidFill>
                <a:latin typeface="Calibri"/>
                <a:ea typeface="Calibri"/>
                <a:cs typeface="Calibri"/>
                <a:sym typeface="Calibri"/>
              </a:rPr>
              <a:t> that score</a:t>
            </a:r>
            <a:r>
              <a:rPr lang="en" sz="1500" b="1">
                <a:solidFill>
                  <a:schemeClr val="lt1"/>
                </a:solidFill>
                <a:latin typeface="Calibri"/>
                <a:ea typeface="Calibri"/>
                <a:cs typeface="Calibri"/>
                <a:sym typeface="Calibri"/>
              </a:rPr>
              <a:t> ”Benchmark or Above Benchmark"</a:t>
            </a:r>
            <a:r>
              <a:rPr lang="en" sz="1500">
                <a:solidFill>
                  <a:schemeClr val="lt1"/>
                </a:solidFill>
                <a:latin typeface="Calibri"/>
                <a:ea typeface="Calibri"/>
                <a:cs typeface="Calibri"/>
                <a:sym typeface="Calibri"/>
              </a:rPr>
              <a:t> on mCLASS Dibels-8 (English) and IDEL (Spanish) </a:t>
            </a:r>
            <a:r>
              <a:rPr lang="en" sz="1500" b="1">
                <a:solidFill>
                  <a:schemeClr val="lt1"/>
                </a:solidFill>
                <a:latin typeface="Calibri"/>
                <a:ea typeface="Calibri"/>
                <a:cs typeface="Calibri"/>
                <a:sym typeface="Calibri"/>
              </a:rPr>
              <a:t>reading screeners</a:t>
            </a:r>
            <a:r>
              <a:rPr lang="en" sz="1500">
                <a:solidFill>
                  <a:schemeClr val="lt1"/>
                </a:solidFill>
                <a:latin typeface="Calibri"/>
                <a:ea typeface="Calibri"/>
                <a:cs typeface="Calibri"/>
                <a:sym typeface="Calibri"/>
              </a:rPr>
              <a:t> will increase from </a:t>
            </a:r>
            <a:r>
              <a:rPr lang="en" sz="1500" b="1">
                <a:solidFill>
                  <a:schemeClr val="lt1"/>
                </a:solidFill>
                <a:latin typeface="Calibri"/>
                <a:ea typeface="Calibri"/>
                <a:cs typeface="Calibri"/>
                <a:sym typeface="Calibri"/>
              </a:rPr>
              <a:t>55%</a:t>
            </a:r>
            <a:r>
              <a:rPr lang="en" sz="1500">
                <a:solidFill>
                  <a:schemeClr val="lt1"/>
                </a:solidFill>
                <a:latin typeface="Calibri"/>
                <a:ea typeface="Calibri"/>
                <a:cs typeface="Calibri"/>
                <a:sym typeface="Calibri"/>
              </a:rPr>
              <a:t> to </a:t>
            </a:r>
            <a:r>
              <a:rPr lang="en" sz="1500" b="1">
                <a:solidFill>
                  <a:schemeClr val="lt1"/>
                </a:solidFill>
                <a:latin typeface="Calibri"/>
                <a:ea typeface="Calibri"/>
                <a:cs typeface="Calibri"/>
                <a:sym typeface="Calibri"/>
              </a:rPr>
              <a:t>75%</a:t>
            </a:r>
            <a:r>
              <a:rPr lang="en" sz="1500">
                <a:solidFill>
                  <a:schemeClr val="lt1"/>
                </a:solidFill>
                <a:latin typeface="Calibri"/>
                <a:ea typeface="Calibri"/>
                <a:cs typeface="Calibri"/>
                <a:sym typeface="Calibri"/>
              </a:rPr>
              <a:t> by </a:t>
            </a:r>
            <a:r>
              <a:rPr lang="en" sz="1500" b="1">
                <a:solidFill>
                  <a:schemeClr val="lt1"/>
                </a:solidFill>
                <a:latin typeface="Calibri"/>
                <a:ea typeface="Calibri"/>
                <a:cs typeface="Calibri"/>
                <a:sym typeface="Calibri"/>
              </a:rPr>
              <a:t>June 2024.</a:t>
            </a:r>
            <a:endParaRPr sz="1600" b="1">
              <a:solidFill>
                <a:schemeClr val="lt1"/>
              </a:solidFill>
              <a:latin typeface="Calibri"/>
              <a:ea typeface="Calibri"/>
              <a:cs typeface="Calibri"/>
              <a:sym typeface="Calibri"/>
            </a:endParaRPr>
          </a:p>
        </p:txBody>
      </p:sp>
      <p:graphicFrame>
        <p:nvGraphicFramePr>
          <p:cNvPr id="779" name="Google Shape;779;p72"/>
          <p:cNvGraphicFramePr/>
          <p:nvPr/>
        </p:nvGraphicFramePr>
        <p:xfrm>
          <a:off x="24832" y="2153513"/>
          <a:ext cx="3000000" cy="3000000"/>
        </p:xfrm>
        <a:graphic>
          <a:graphicData uri="http://schemas.openxmlformats.org/drawingml/2006/table">
            <a:tbl>
              <a:tblPr>
                <a:noFill/>
                <a:tableStyleId>{1CFC0F9A-B785-4F4B-BB25-45E6D7FD4CF1}</a:tableStyleId>
              </a:tblPr>
              <a:tblGrid>
                <a:gridCol w="1492350">
                  <a:extLst>
                    <a:ext uri="{9D8B030D-6E8A-4147-A177-3AD203B41FA5}">
                      <a16:colId xmlns:a16="http://schemas.microsoft.com/office/drawing/2014/main" val="20000"/>
                    </a:ext>
                  </a:extLst>
                </a:gridCol>
                <a:gridCol w="1642325">
                  <a:extLst>
                    <a:ext uri="{9D8B030D-6E8A-4147-A177-3AD203B41FA5}">
                      <a16:colId xmlns:a16="http://schemas.microsoft.com/office/drawing/2014/main" val="20001"/>
                    </a:ext>
                  </a:extLst>
                </a:gridCol>
                <a:gridCol w="1642325">
                  <a:extLst>
                    <a:ext uri="{9D8B030D-6E8A-4147-A177-3AD203B41FA5}">
                      <a16:colId xmlns:a16="http://schemas.microsoft.com/office/drawing/2014/main" val="20002"/>
                    </a:ext>
                  </a:extLst>
                </a:gridCol>
                <a:gridCol w="1642325">
                  <a:extLst>
                    <a:ext uri="{9D8B030D-6E8A-4147-A177-3AD203B41FA5}">
                      <a16:colId xmlns:a16="http://schemas.microsoft.com/office/drawing/2014/main" val="20003"/>
                    </a:ext>
                  </a:extLst>
                </a:gridCol>
                <a:gridCol w="1642325">
                  <a:extLst>
                    <a:ext uri="{9D8B030D-6E8A-4147-A177-3AD203B41FA5}">
                      <a16:colId xmlns:a16="http://schemas.microsoft.com/office/drawing/2014/main" val="20004"/>
                    </a:ext>
                  </a:extLst>
                </a:gridCol>
              </a:tblGrid>
              <a:tr h="407925">
                <a:tc gridSpan="5">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7925">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2020</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07925">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55%</a:t>
                      </a:r>
                      <a:endParaRPr sz="1200"/>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62%</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69%</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75%</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07925">
                <a:tc>
                  <a:txBody>
                    <a:bodyPr/>
                    <a:lstStyle/>
                    <a:p>
                      <a:pPr marL="0" lvl="0" indent="0" algn="ctr" rtl="0">
                        <a:spcBef>
                          <a:spcPts val="0"/>
                        </a:spcBef>
                        <a:spcAft>
                          <a:spcPts val="0"/>
                        </a:spcAft>
                        <a:buNone/>
                      </a:pPr>
                      <a:r>
                        <a:rPr lang="en" sz="1200" b="1">
                          <a:solidFill>
                            <a:srgbClr val="000000"/>
                          </a:solidFill>
                          <a:latin typeface="Calibri"/>
                          <a:ea typeface="Calibri"/>
                          <a:cs typeface="Calibri"/>
                          <a:sym typeface="Calibri"/>
                        </a:rPr>
                        <a:t>EOY 2020-2021</a:t>
                      </a: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51%</a:t>
                      </a:r>
                      <a:endParaRPr sz="1200" b="1">
                        <a:solidFill>
                          <a:srgbClr val="000000"/>
                        </a:solidFill>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None/>
                      </a:pPr>
                      <a:r>
                        <a:rPr lang="en" b="1">
                          <a:solidFill>
                            <a:schemeClr val="dk1"/>
                          </a:solidFill>
                          <a:latin typeface="Calibri"/>
                          <a:ea typeface="Calibri"/>
                          <a:cs typeface="Calibri"/>
                          <a:sym typeface="Calibri"/>
                        </a:rPr>
                        <a:t>53%</a:t>
                      </a:r>
                      <a:endParaRPr b="1" i="0" u="none" strike="noStrike" cap="none">
                        <a:solidFill>
                          <a:schemeClr val="dk1"/>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E599"/>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D2DEEF"/>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pic>
        <p:nvPicPr>
          <p:cNvPr id="780" name="Google Shape;780;p72"/>
          <p:cNvPicPr preferRelativeResize="0"/>
          <p:nvPr/>
        </p:nvPicPr>
        <p:blipFill>
          <a:blip r:embed="rId3">
            <a:alphaModFix/>
          </a:blip>
          <a:stretch>
            <a:fillRect/>
          </a:stretch>
        </p:blipFill>
        <p:spPr>
          <a:xfrm>
            <a:off x="1399450" y="4128525"/>
            <a:ext cx="740375" cy="740375"/>
          </a:xfrm>
          <a:prstGeom prst="rect">
            <a:avLst/>
          </a:prstGeom>
          <a:noFill/>
          <a:ln>
            <a:noFill/>
          </a:ln>
        </p:spPr>
      </p:pic>
      <p:sp>
        <p:nvSpPr>
          <p:cNvPr id="781" name="Google Shape;781;p72"/>
          <p:cNvSpPr txBox="1"/>
          <p:nvPr/>
        </p:nvSpPr>
        <p:spPr>
          <a:xfrm>
            <a:off x="2398650" y="4190925"/>
            <a:ext cx="345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Combined 2%  gain from 2021 to 2022.  Our target goals will remain the same.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73"/>
          <p:cNvSpPr txBox="1">
            <a:spLocks noGrp="1"/>
          </p:cNvSpPr>
          <p:nvPr>
            <p:ph type="subTitle" idx="1"/>
          </p:nvPr>
        </p:nvSpPr>
        <p:spPr>
          <a:xfrm>
            <a:off x="469400" y="2586350"/>
            <a:ext cx="7188600" cy="831000"/>
          </a:xfrm>
          <a:prstGeom prst="rect">
            <a:avLst/>
          </a:prstGeom>
        </p:spPr>
        <p:txBody>
          <a:bodyPr spcFirstLastPara="1" wrap="square" lIns="91425" tIns="91425" rIns="91425" bIns="91425" anchor="t" anchorCtr="0">
            <a:noAutofit/>
          </a:bodyPr>
          <a:lstStyle/>
          <a:p>
            <a:pPr marL="0" lvl="0" indent="0" algn="ctr" rtl="0">
              <a:lnSpc>
                <a:spcPct val="83333"/>
              </a:lnSpc>
              <a:spcBef>
                <a:spcPts val="0"/>
              </a:spcBef>
              <a:spcAft>
                <a:spcPts val="0"/>
              </a:spcAft>
              <a:buClr>
                <a:schemeClr val="dk1"/>
              </a:buClr>
              <a:buSzPts val="605"/>
              <a:buFont typeface="Arial"/>
              <a:buNone/>
            </a:pPr>
            <a:r>
              <a:rPr lang="en" sz="2687">
                <a:latin typeface="Merriweather Light"/>
                <a:ea typeface="Merriweather Light"/>
                <a:cs typeface="Merriweather Light"/>
                <a:sym typeface="Merriweather Light"/>
              </a:rPr>
              <a:t>Pre-Kindergarten - Third Grade EOY Math Review</a:t>
            </a:r>
            <a:endParaRPr sz="2835">
              <a:latin typeface="Merriweather Light"/>
              <a:ea typeface="Merriweather Light"/>
              <a:cs typeface="Merriweather Light"/>
              <a:sym typeface="Merriweather Light"/>
            </a:endParaRPr>
          </a:p>
          <a:p>
            <a:pPr marL="0" lvl="0" indent="0" algn="ctr" rtl="0">
              <a:lnSpc>
                <a:spcPct val="80000"/>
              </a:lnSpc>
              <a:spcBef>
                <a:spcPts val="0"/>
              </a:spcBef>
              <a:spcAft>
                <a:spcPts val="0"/>
              </a:spcAft>
              <a:buClr>
                <a:schemeClr val="dk1"/>
              </a:buClr>
              <a:buSzPts val="605"/>
              <a:buFont typeface="Arial"/>
              <a:buNone/>
            </a:pPr>
            <a:endParaRPr sz="3281"/>
          </a:p>
          <a:p>
            <a:pPr marL="0" lvl="0" indent="0" algn="l" rtl="0">
              <a:lnSpc>
                <a:spcPct val="80000"/>
              </a:lnSpc>
              <a:spcBef>
                <a:spcPts val="0"/>
              </a:spcBef>
              <a:spcAft>
                <a:spcPts val="0"/>
              </a:spcAft>
              <a:buSzPts val="605"/>
              <a:buNone/>
            </a:pPr>
            <a:endParaRPr sz="1320"/>
          </a:p>
        </p:txBody>
      </p:sp>
      <p:sp>
        <p:nvSpPr>
          <p:cNvPr id="787" name="Google Shape;787;p73"/>
          <p:cNvSpPr txBox="1"/>
          <p:nvPr/>
        </p:nvSpPr>
        <p:spPr>
          <a:xfrm>
            <a:off x="2871375" y="3720300"/>
            <a:ext cx="2280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Cabin"/>
                <a:ea typeface="Cabin"/>
                <a:cs typeface="Cabin"/>
                <a:sym typeface="Cabin"/>
              </a:rPr>
              <a:t>EOY June 2022</a:t>
            </a:r>
            <a:endParaRPr sz="2000">
              <a:solidFill>
                <a:schemeClr val="lt1"/>
              </a:solidFill>
              <a:latin typeface="Cabin"/>
              <a:ea typeface="Cabin"/>
              <a:cs typeface="Cabin"/>
              <a:sym typeface="Cabin"/>
            </a:endParaRPr>
          </a:p>
        </p:txBody>
      </p:sp>
      <p:pic>
        <p:nvPicPr>
          <p:cNvPr id="788" name="Google Shape;788;p73"/>
          <p:cNvPicPr preferRelativeResize="0"/>
          <p:nvPr/>
        </p:nvPicPr>
        <p:blipFill rotWithShape="1">
          <a:blip r:embed="rId3">
            <a:alphaModFix/>
          </a:blip>
          <a:srcRect t="48783"/>
          <a:stretch/>
        </p:blipFill>
        <p:spPr>
          <a:xfrm>
            <a:off x="0" y="0"/>
            <a:ext cx="8056500" cy="2495400"/>
          </a:xfrm>
          <a:prstGeom prst="rect">
            <a:avLst/>
          </a:prstGeom>
          <a:noFill/>
          <a:ln>
            <a:noFill/>
          </a:ln>
          <a:effectLst>
            <a:outerShdw blurRad="57150" dist="95250" dir="258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74"/>
          <p:cNvSpPr/>
          <p:nvPr/>
        </p:nvSpPr>
        <p:spPr>
          <a:xfrm>
            <a:off x="242075" y="322348"/>
            <a:ext cx="6570000" cy="62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300" b="1" i="0" u="none" strike="noStrike" cap="none">
                <a:solidFill>
                  <a:schemeClr val="lt1"/>
                </a:solidFill>
                <a:latin typeface="Merriweather"/>
                <a:ea typeface="Merriweather"/>
                <a:cs typeface="Merriweather"/>
                <a:sym typeface="Merriweather"/>
              </a:rPr>
              <a:t>Early Childhood Math Board Outcome Goal:</a:t>
            </a:r>
            <a:endParaRPr sz="2300">
              <a:solidFill>
                <a:schemeClr val="lt1"/>
              </a:solidFill>
              <a:latin typeface="Merriweather"/>
              <a:ea typeface="Merriweather"/>
              <a:cs typeface="Merriweather"/>
              <a:sym typeface="Merriweather"/>
            </a:endParaRPr>
          </a:p>
        </p:txBody>
      </p:sp>
      <p:graphicFrame>
        <p:nvGraphicFramePr>
          <p:cNvPr id="794" name="Google Shape;794;p74"/>
          <p:cNvGraphicFramePr/>
          <p:nvPr/>
        </p:nvGraphicFramePr>
        <p:xfrm>
          <a:off x="148" y="1374188"/>
          <a:ext cx="3000000" cy="3000000"/>
        </p:xfrm>
        <a:graphic>
          <a:graphicData uri="http://schemas.openxmlformats.org/drawingml/2006/table">
            <a:tbl>
              <a:tblPr>
                <a:noFill/>
                <a:tableStyleId>{1CFC0F9A-B785-4F4B-BB25-45E6D7FD4CF1}</a:tableStyleId>
              </a:tblPr>
              <a:tblGrid>
                <a:gridCol w="947325">
                  <a:extLst>
                    <a:ext uri="{9D8B030D-6E8A-4147-A177-3AD203B41FA5}">
                      <a16:colId xmlns:a16="http://schemas.microsoft.com/office/drawing/2014/main" val="20000"/>
                    </a:ext>
                  </a:extLst>
                </a:gridCol>
                <a:gridCol w="548850">
                  <a:extLst>
                    <a:ext uri="{9D8B030D-6E8A-4147-A177-3AD203B41FA5}">
                      <a16:colId xmlns:a16="http://schemas.microsoft.com/office/drawing/2014/main" val="20001"/>
                    </a:ext>
                  </a:extLst>
                </a:gridCol>
                <a:gridCol w="548850">
                  <a:extLst>
                    <a:ext uri="{9D8B030D-6E8A-4147-A177-3AD203B41FA5}">
                      <a16:colId xmlns:a16="http://schemas.microsoft.com/office/drawing/2014/main" val="20002"/>
                    </a:ext>
                  </a:extLst>
                </a:gridCol>
                <a:gridCol w="548850">
                  <a:extLst>
                    <a:ext uri="{9D8B030D-6E8A-4147-A177-3AD203B41FA5}">
                      <a16:colId xmlns:a16="http://schemas.microsoft.com/office/drawing/2014/main" val="20003"/>
                    </a:ext>
                  </a:extLst>
                </a:gridCol>
                <a:gridCol w="548850">
                  <a:extLst>
                    <a:ext uri="{9D8B030D-6E8A-4147-A177-3AD203B41FA5}">
                      <a16:colId xmlns:a16="http://schemas.microsoft.com/office/drawing/2014/main" val="20004"/>
                    </a:ext>
                  </a:extLst>
                </a:gridCol>
                <a:gridCol w="548850">
                  <a:extLst>
                    <a:ext uri="{9D8B030D-6E8A-4147-A177-3AD203B41FA5}">
                      <a16:colId xmlns:a16="http://schemas.microsoft.com/office/drawing/2014/main" val="20005"/>
                    </a:ext>
                  </a:extLst>
                </a:gridCol>
                <a:gridCol w="548850">
                  <a:extLst>
                    <a:ext uri="{9D8B030D-6E8A-4147-A177-3AD203B41FA5}">
                      <a16:colId xmlns:a16="http://schemas.microsoft.com/office/drawing/2014/main" val="20006"/>
                    </a:ext>
                  </a:extLst>
                </a:gridCol>
                <a:gridCol w="548850">
                  <a:extLst>
                    <a:ext uri="{9D8B030D-6E8A-4147-A177-3AD203B41FA5}">
                      <a16:colId xmlns:a16="http://schemas.microsoft.com/office/drawing/2014/main" val="20007"/>
                    </a:ext>
                  </a:extLst>
                </a:gridCol>
                <a:gridCol w="548850">
                  <a:extLst>
                    <a:ext uri="{9D8B030D-6E8A-4147-A177-3AD203B41FA5}">
                      <a16:colId xmlns:a16="http://schemas.microsoft.com/office/drawing/2014/main" val="20008"/>
                    </a:ext>
                  </a:extLst>
                </a:gridCol>
                <a:gridCol w="548850">
                  <a:extLst>
                    <a:ext uri="{9D8B030D-6E8A-4147-A177-3AD203B41FA5}">
                      <a16:colId xmlns:a16="http://schemas.microsoft.com/office/drawing/2014/main" val="20009"/>
                    </a:ext>
                  </a:extLst>
                </a:gridCol>
                <a:gridCol w="548850">
                  <a:extLst>
                    <a:ext uri="{9D8B030D-6E8A-4147-A177-3AD203B41FA5}">
                      <a16:colId xmlns:a16="http://schemas.microsoft.com/office/drawing/2014/main" val="20010"/>
                    </a:ext>
                  </a:extLst>
                </a:gridCol>
                <a:gridCol w="548850">
                  <a:extLst>
                    <a:ext uri="{9D8B030D-6E8A-4147-A177-3AD203B41FA5}">
                      <a16:colId xmlns:a16="http://schemas.microsoft.com/office/drawing/2014/main" val="20011"/>
                    </a:ext>
                  </a:extLst>
                </a:gridCol>
                <a:gridCol w="548850">
                  <a:extLst>
                    <a:ext uri="{9D8B030D-6E8A-4147-A177-3AD203B41FA5}">
                      <a16:colId xmlns:a16="http://schemas.microsoft.com/office/drawing/2014/main" val="20012"/>
                    </a:ext>
                  </a:extLst>
                </a:gridCol>
                <a:gridCol w="548850">
                  <a:extLst>
                    <a:ext uri="{9D8B030D-6E8A-4147-A177-3AD203B41FA5}">
                      <a16:colId xmlns:a16="http://schemas.microsoft.com/office/drawing/2014/main" val="20013"/>
                    </a:ext>
                  </a:extLst>
                </a:gridCol>
              </a:tblGrid>
              <a:tr h="359900">
                <a:tc gridSpan="14">
                  <a:txBody>
                    <a:bodyPr/>
                    <a:lstStyle/>
                    <a:p>
                      <a:pPr marL="0" marR="0" lvl="0" indent="0" algn="ctr" rtl="0">
                        <a:lnSpc>
                          <a:spcPct val="100000"/>
                        </a:lnSpc>
                        <a:spcBef>
                          <a:spcPts val="0"/>
                        </a:spcBef>
                        <a:spcAft>
                          <a:spcPts val="0"/>
                        </a:spcAft>
                        <a:buNone/>
                      </a:pPr>
                      <a:r>
                        <a:rPr lang="en" sz="1700" b="1" i="0" u="none" strike="noStrike" cap="none">
                          <a:solidFill>
                            <a:srgbClr val="FFFFFF"/>
                          </a:solidFill>
                          <a:latin typeface="Calibri"/>
                          <a:ea typeface="Calibri"/>
                          <a:cs typeface="Calibri"/>
                          <a:sym typeface="Calibri"/>
                        </a:rPr>
                        <a:t>Early Childhood Math Board Outcome Goal</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8475">
                <a:tc gridSpan="14">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The percent of 3rd grade students that score </a:t>
                      </a:r>
                      <a:r>
                        <a:rPr lang="en" sz="1200" b="1" i="0" u="sng" strike="noStrike" cap="none">
                          <a:solidFill>
                            <a:srgbClr val="000000"/>
                          </a:solidFill>
                          <a:latin typeface="Calibri"/>
                          <a:ea typeface="Calibri"/>
                          <a:cs typeface="Calibri"/>
                          <a:sym typeface="Calibri"/>
                        </a:rPr>
                        <a:t>meets</a:t>
                      </a:r>
                      <a:r>
                        <a:rPr lang="en" sz="1200" b="1" i="0" u="none" strike="noStrike" cap="none">
                          <a:solidFill>
                            <a:srgbClr val="000000"/>
                          </a:solidFill>
                          <a:latin typeface="Calibri"/>
                          <a:ea typeface="Calibri"/>
                          <a:cs typeface="Calibri"/>
                          <a:sym typeface="Calibri"/>
                        </a:rPr>
                        <a:t> grade level or above on STAAR Math will increase from 53% to 65% by June 2024. </a:t>
                      </a:r>
                      <a:endParaRPr/>
                    </a:p>
                  </a:txBody>
                  <a:tcPr marL="228600" marR="22860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0975">
                <a:tc gridSpan="14">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62650">
                <a:tc gridSpan="2">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2020</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84275">
                <a:tc gridSpan="2">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53%</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57%</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60%</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65%</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84275">
                <a:tc gridSpan="2">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Calibri"/>
                          <a:ea typeface="Calibri"/>
                          <a:cs typeface="Calibri"/>
                          <a:sym typeface="Calibri"/>
                        </a:rPr>
                        <a:t>8%</a:t>
                      </a:r>
                      <a:endParaRPr b="1">
                        <a:solidFill>
                          <a:schemeClr val="dk1"/>
                        </a:solidFill>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9999"/>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a:solidFill>
                            <a:schemeClr val="dk1"/>
                          </a:solidFill>
                          <a:latin typeface="Calibri"/>
                          <a:ea typeface="Calibri"/>
                          <a:cs typeface="Calibri"/>
                          <a:sym typeface="Calibri"/>
                        </a:rPr>
                        <a:t>28%</a:t>
                      </a:r>
                      <a:endParaRPr sz="1200" b="1" i="0" u="none" strike="noStrike" cap="none">
                        <a:solidFill>
                          <a:schemeClr val="dk1"/>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E599"/>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795" name="Google Shape;795;p74"/>
          <p:cNvPicPr preferRelativeResize="0"/>
          <p:nvPr/>
        </p:nvPicPr>
        <p:blipFill>
          <a:blip r:embed="rId3">
            <a:alphaModFix/>
          </a:blip>
          <a:stretch>
            <a:fillRect/>
          </a:stretch>
        </p:blipFill>
        <p:spPr>
          <a:xfrm>
            <a:off x="7351950" y="1993563"/>
            <a:ext cx="1156376" cy="1156376"/>
          </a:xfrm>
          <a:prstGeom prst="rect">
            <a:avLst/>
          </a:prstGeom>
          <a:noFill/>
          <a:ln>
            <a:noFill/>
          </a:ln>
        </p:spPr>
      </p:pic>
      <p:pic>
        <p:nvPicPr>
          <p:cNvPr id="796" name="Google Shape;796;p74"/>
          <p:cNvPicPr preferRelativeResize="0"/>
          <p:nvPr/>
        </p:nvPicPr>
        <p:blipFill>
          <a:blip r:embed="rId4">
            <a:alphaModFix/>
          </a:blip>
          <a:stretch>
            <a:fillRect/>
          </a:stretch>
        </p:blipFill>
        <p:spPr>
          <a:xfrm>
            <a:off x="1651650" y="3884710"/>
            <a:ext cx="651375" cy="651375"/>
          </a:xfrm>
          <a:prstGeom prst="rect">
            <a:avLst/>
          </a:prstGeom>
          <a:noFill/>
          <a:ln>
            <a:noFill/>
          </a:ln>
        </p:spPr>
      </p:pic>
      <p:sp>
        <p:nvSpPr>
          <p:cNvPr id="797" name="Google Shape;797;p74"/>
          <p:cNvSpPr txBox="1"/>
          <p:nvPr/>
        </p:nvSpPr>
        <p:spPr>
          <a:xfrm>
            <a:off x="2408525" y="3798275"/>
            <a:ext cx="3865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20%  gain from 2021 to 2022.  Our target goals will remain the same. Math across the state of Texas was impacted the most at the elementary level. </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5"/>
          <p:cNvSpPr/>
          <p:nvPr/>
        </p:nvSpPr>
        <p:spPr>
          <a:xfrm>
            <a:off x="311150" y="881625"/>
            <a:ext cx="7925100" cy="51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i="0" u="none" strike="noStrike" cap="none">
                <a:solidFill>
                  <a:schemeClr val="lt1"/>
                </a:solidFill>
                <a:latin typeface="Calibri"/>
                <a:ea typeface="Calibri"/>
                <a:cs typeface="Calibri"/>
                <a:sym typeface="Calibri"/>
              </a:rPr>
              <a:t>Progress Measure 1.1: </a:t>
            </a:r>
            <a:r>
              <a:rPr lang="en" b="0" i="0" u="none" strike="noStrike" cap="none">
                <a:solidFill>
                  <a:schemeClr val="lt1"/>
                </a:solidFill>
                <a:latin typeface="Calibri"/>
                <a:ea typeface="Calibri"/>
                <a:cs typeface="Calibri"/>
                <a:sym typeface="Calibri"/>
              </a:rPr>
              <a:t>The percent of</a:t>
            </a:r>
            <a:r>
              <a:rPr lang="en" b="1" i="0" u="none" strike="noStrike" cap="none">
                <a:solidFill>
                  <a:schemeClr val="lt1"/>
                </a:solidFill>
                <a:latin typeface="Calibri"/>
                <a:ea typeface="Calibri"/>
                <a:cs typeface="Calibri"/>
                <a:sym typeface="Calibri"/>
              </a:rPr>
              <a:t> Pre-K</a:t>
            </a:r>
            <a:r>
              <a:rPr lang="en" b="0" i="0" u="none" strike="noStrike" cap="none">
                <a:solidFill>
                  <a:schemeClr val="lt1"/>
                </a:solidFill>
                <a:latin typeface="Calibri"/>
                <a:ea typeface="Calibri"/>
                <a:cs typeface="Calibri"/>
                <a:sym typeface="Calibri"/>
              </a:rPr>
              <a:t> students that score ”On Track" on</a:t>
            </a:r>
            <a:r>
              <a:rPr lang="en" b="1" i="0" u="none" strike="noStrike" cap="none">
                <a:solidFill>
                  <a:schemeClr val="lt1"/>
                </a:solidFill>
                <a:latin typeface="Calibri"/>
                <a:ea typeface="Calibri"/>
                <a:cs typeface="Calibri"/>
                <a:sym typeface="Calibri"/>
              </a:rPr>
              <a:t> CLI-Engage </a:t>
            </a:r>
            <a:r>
              <a:rPr lang="en" b="1">
                <a:solidFill>
                  <a:schemeClr val="lt1"/>
                </a:solidFill>
                <a:latin typeface="Calibri"/>
                <a:ea typeface="Calibri"/>
                <a:cs typeface="Calibri"/>
                <a:sym typeface="Calibri"/>
              </a:rPr>
              <a:t>M</a:t>
            </a:r>
            <a:r>
              <a:rPr lang="en" b="1" i="0" u="none" strike="noStrike" cap="none">
                <a:solidFill>
                  <a:schemeClr val="lt1"/>
                </a:solidFill>
                <a:latin typeface="Calibri"/>
                <a:ea typeface="Calibri"/>
                <a:cs typeface="Calibri"/>
                <a:sym typeface="Calibri"/>
              </a:rPr>
              <a:t>ath</a:t>
            </a:r>
            <a:r>
              <a:rPr lang="en" b="0" i="0" u="none" strike="noStrike" cap="none">
                <a:solidFill>
                  <a:schemeClr val="lt1"/>
                </a:solidFill>
                <a:latin typeface="Calibri"/>
                <a:ea typeface="Calibri"/>
                <a:cs typeface="Calibri"/>
                <a:sym typeface="Calibri"/>
              </a:rPr>
              <a:t> will increase from </a:t>
            </a:r>
            <a:r>
              <a:rPr lang="en" b="1" i="0" u="none" strike="noStrike" cap="none">
                <a:solidFill>
                  <a:schemeClr val="lt1"/>
                </a:solidFill>
                <a:latin typeface="Calibri"/>
                <a:ea typeface="Calibri"/>
                <a:cs typeface="Calibri"/>
                <a:sym typeface="Calibri"/>
              </a:rPr>
              <a:t>62%</a:t>
            </a:r>
            <a:r>
              <a:rPr lang="en" b="0" i="0" u="none" strike="noStrike" cap="none">
                <a:solidFill>
                  <a:schemeClr val="lt1"/>
                </a:solidFill>
                <a:latin typeface="Calibri"/>
                <a:ea typeface="Calibri"/>
                <a:cs typeface="Calibri"/>
                <a:sym typeface="Calibri"/>
              </a:rPr>
              <a:t> to</a:t>
            </a:r>
            <a:r>
              <a:rPr lang="en" b="1" i="0" u="none" strike="noStrike" cap="none">
                <a:solidFill>
                  <a:schemeClr val="lt1"/>
                </a:solidFill>
                <a:latin typeface="Calibri"/>
                <a:ea typeface="Calibri"/>
                <a:cs typeface="Calibri"/>
                <a:sym typeface="Calibri"/>
              </a:rPr>
              <a:t> 74%</a:t>
            </a:r>
            <a:r>
              <a:rPr lang="en" b="0" i="0" u="none" strike="noStrike" cap="none">
                <a:solidFill>
                  <a:schemeClr val="lt1"/>
                </a:solidFill>
                <a:latin typeface="Calibri"/>
                <a:ea typeface="Calibri"/>
                <a:cs typeface="Calibri"/>
                <a:sym typeface="Calibri"/>
              </a:rPr>
              <a:t> by </a:t>
            </a:r>
            <a:r>
              <a:rPr lang="en" b="1" i="0" u="none" strike="noStrike" cap="none">
                <a:solidFill>
                  <a:schemeClr val="lt1"/>
                </a:solidFill>
                <a:latin typeface="Calibri"/>
                <a:ea typeface="Calibri"/>
                <a:cs typeface="Calibri"/>
                <a:sym typeface="Calibri"/>
              </a:rPr>
              <a:t>June 2024</a:t>
            </a:r>
            <a:r>
              <a:rPr lang="en" b="0" i="0" u="none" strike="noStrike" cap="none">
                <a:solidFill>
                  <a:schemeClr val="lt1"/>
                </a:solidFill>
                <a:latin typeface="Calibri"/>
                <a:ea typeface="Calibri"/>
                <a:cs typeface="Calibri"/>
                <a:sym typeface="Calibri"/>
              </a:rPr>
              <a:t>.</a:t>
            </a:r>
            <a:endParaRPr sz="1600">
              <a:solidFill>
                <a:schemeClr val="lt1"/>
              </a:solidFill>
            </a:endParaRPr>
          </a:p>
        </p:txBody>
      </p:sp>
      <p:sp>
        <p:nvSpPr>
          <p:cNvPr id="803" name="Google Shape;803;p75"/>
          <p:cNvSpPr txBox="1"/>
          <p:nvPr/>
        </p:nvSpPr>
        <p:spPr>
          <a:xfrm>
            <a:off x="141775" y="170850"/>
            <a:ext cx="79251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lt1"/>
                </a:solidFill>
                <a:latin typeface="Merriweather"/>
                <a:ea typeface="Merriweather"/>
                <a:cs typeface="Merriweather"/>
                <a:sym typeface="Merriweather"/>
              </a:rPr>
              <a:t>Board Outcome Progress Measures: Used in plan development and monitoring.</a:t>
            </a:r>
            <a:endParaRPr>
              <a:solidFill>
                <a:schemeClr val="lt1"/>
              </a:solidFill>
              <a:latin typeface="Merriweather"/>
              <a:ea typeface="Merriweather"/>
              <a:cs typeface="Merriweather"/>
              <a:sym typeface="Merriweather"/>
            </a:endParaRPr>
          </a:p>
        </p:txBody>
      </p:sp>
      <p:graphicFrame>
        <p:nvGraphicFramePr>
          <p:cNvPr id="804" name="Google Shape;804;p75"/>
          <p:cNvGraphicFramePr/>
          <p:nvPr/>
        </p:nvGraphicFramePr>
        <p:xfrm>
          <a:off x="12843" y="1812260"/>
          <a:ext cx="3000000" cy="3000000"/>
        </p:xfrm>
        <a:graphic>
          <a:graphicData uri="http://schemas.openxmlformats.org/drawingml/2006/table">
            <a:tbl>
              <a:tblPr>
                <a:noFill/>
                <a:tableStyleId>{1CFC0F9A-B785-4F4B-BB25-45E6D7FD4CF1}</a:tableStyleId>
              </a:tblPr>
              <a:tblGrid>
                <a:gridCol w="1490925">
                  <a:extLst>
                    <a:ext uri="{9D8B030D-6E8A-4147-A177-3AD203B41FA5}">
                      <a16:colId xmlns:a16="http://schemas.microsoft.com/office/drawing/2014/main" val="20000"/>
                    </a:ext>
                  </a:extLst>
                </a:gridCol>
                <a:gridCol w="1640775">
                  <a:extLst>
                    <a:ext uri="{9D8B030D-6E8A-4147-A177-3AD203B41FA5}">
                      <a16:colId xmlns:a16="http://schemas.microsoft.com/office/drawing/2014/main" val="20001"/>
                    </a:ext>
                  </a:extLst>
                </a:gridCol>
                <a:gridCol w="1640775">
                  <a:extLst>
                    <a:ext uri="{9D8B030D-6E8A-4147-A177-3AD203B41FA5}">
                      <a16:colId xmlns:a16="http://schemas.microsoft.com/office/drawing/2014/main" val="20002"/>
                    </a:ext>
                  </a:extLst>
                </a:gridCol>
                <a:gridCol w="1640775">
                  <a:extLst>
                    <a:ext uri="{9D8B030D-6E8A-4147-A177-3AD203B41FA5}">
                      <a16:colId xmlns:a16="http://schemas.microsoft.com/office/drawing/2014/main" val="20003"/>
                    </a:ext>
                  </a:extLst>
                </a:gridCol>
                <a:gridCol w="1640775">
                  <a:extLst>
                    <a:ext uri="{9D8B030D-6E8A-4147-A177-3AD203B41FA5}">
                      <a16:colId xmlns:a16="http://schemas.microsoft.com/office/drawing/2014/main" val="20004"/>
                    </a:ext>
                  </a:extLst>
                </a:gridCol>
              </a:tblGrid>
              <a:tr h="398725">
                <a:tc gridSpan="5">
                  <a:txBody>
                    <a:bodyPr/>
                    <a:lstStyle/>
                    <a:p>
                      <a:pPr marL="0" marR="0" lvl="0" indent="0" algn="ctr" rtl="0">
                        <a:lnSpc>
                          <a:spcPct val="100000"/>
                        </a:lnSpc>
                        <a:spcBef>
                          <a:spcPts val="0"/>
                        </a:spcBef>
                        <a:spcAft>
                          <a:spcPts val="0"/>
                        </a:spcAft>
                        <a:buNone/>
                      </a:pPr>
                      <a:r>
                        <a:rPr lang="en" sz="1500" b="1" i="0" u="none" strike="noStrike" cap="none">
                          <a:solidFill>
                            <a:srgbClr val="FFFFFF"/>
                          </a:solidFill>
                          <a:latin typeface="Calibri"/>
                          <a:ea typeface="Calibri"/>
                          <a:cs typeface="Calibri"/>
                          <a:sym typeface="Calibri"/>
                        </a:rPr>
                        <a:t>Yearly Target Goals</a:t>
                      </a:r>
                      <a:endParaRPr b="1"/>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8725">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2020</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398725">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62%</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66%</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70%</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74%</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39872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2020-2021</a:t>
                      </a:r>
                      <a:endParaRPr sz="1200" b="1" i="0" u="none" strike="noStrike" cap="none">
                        <a:solidFill>
                          <a:srgbClr val="000000"/>
                        </a:solidFill>
                        <a:latin typeface="Calibri"/>
                        <a:ea typeface="Calibri"/>
                        <a:cs typeface="Calibri"/>
                        <a:sym typeface="Calibri"/>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Calibri"/>
                          <a:ea typeface="Calibri"/>
                          <a:cs typeface="Calibri"/>
                          <a:sym typeface="Calibri"/>
                        </a:rPr>
                        <a:t>87%</a:t>
                      </a:r>
                      <a:endParaRPr b="1">
                        <a:solidFill>
                          <a:schemeClr val="dk1"/>
                        </a:solidFill>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6D7A8"/>
                    </a:solidFill>
                  </a:tcPr>
                </a:tc>
                <a:tc>
                  <a:txBody>
                    <a:bodyPr/>
                    <a:lstStyle/>
                    <a:p>
                      <a:pPr marL="0" marR="0" lvl="0" indent="0" algn="ctr" rtl="0">
                        <a:lnSpc>
                          <a:spcPct val="100000"/>
                        </a:lnSpc>
                        <a:spcBef>
                          <a:spcPts val="0"/>
                        </a:spcBef>
                        <a:spcAft>
                          <a:spcPts val="0"/>
                        </a:spcAft>
                        <a:buNone/>
                      </a:pPr>
                      <a:r>
                        <a:rPr lang="en" b="1">
                          <a:latin typeface="Calibri"/>
                          <a:ea typeface="Calibri"/>
                          <a:cs typeface="Calibri"/>
                          <a:sym typeface="Calibri"/>
                        </a:rPr>
                        <a:t>84%</a:t>
                      </a:r>
                      <a:endParaRPr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D2DEE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pic>
        <p:nvPicPr>
          <p:cNvPr id="805" name="Google Shape;805;p75"/>
          <p:cNvPicPr preferRelativeResize="0"/>
          <p:nvPr/>
        </p:nvPicPr>
        <p:blipFill>
          <a:blip r:embed="rId3">
            <a:alphaModFix/>
          </a:blip>
          <a:stretch>
            <a:fillRect/>
          </a:stretch>
        </p:blipFill>
        <p:spPr>
          <a:xfrm>
            <a:off x="7345400" y="1912850"/>
            <a:ext cx="991699" cy="991700"/>
          </a:xfrm>
          <a:prstGeom prst="rect">
            <a:avLst/>
          </a:prstGeom>
          <a:noFill/>
          <a:ln>
            <a:noFill/>
          </a:ln>
        </p:spPr>
      </p:pic>
      <p:sp>
        <p:nvSpPr>
          <p:cNvPr id="806" name="Google Shape;806;p75"/>
          <p:cNvSpPr txBox="1"/>
          <p:nvPr/>
        </p:nvSpPr>
        <p:spPr>
          <a:xfrm>
            <a:off x="2395100" y="3823275"/>
            <a:ext cx="3757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We had a slight decline from 2021-2022 but still surpassed our goals. These targets will be adjusted for the 2022-2023 school year. </a:t>
            </a:r>
            <a:endParaRPr>
              <a:solidFill>
                <a:schemeClr val="dk1"/>
              </a:solidFill>
            </a:endParaRPr>
          </a:p>
        </p:txBody>
      </p:sp>
      <p:pic>
        <p:nvPicPr>
          <p:cNvPr id="807" name="Google Shape;807;p75"/>
          <p:cNvPicPr preferRelativeResize="0"/>
          <p:nvPr/>
        </p:nvPicPr>
        <p:blipFill>
          <a:blip r:embed="rId4">
            <a:alphaModFix/>
          </a:blip>
          <a:stretch>
            <a:fillRect/>
          </a:stretch>
        </p:blipFill>
        <p:spPr>
          <a:xfrm>
            <a:off x="1199025" y="3737528"/>
            <a:ext cx="935230" cy="831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6"/>
          <p:cNvSpPr txBox="1"/>
          <p:nvPr/>
        </p:nvSpPr>
        <p:spPr>
          <a:xfrm>
            <a:off x="143175" y="158050"/>
            <a:ext cx="79893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lt1"/>
                </a:solidFill>
                <a:latin typeface="Merriweather"/>
                <a:ea typeface="Merriweather"/>
                <a:cs typeface="Merriweather"/>
                <a:sym typeface="Merriweather"/>
              </a:rPr>
              <a:t>Board Outcome Progress Measures: Used in plan development and monitoring.</a:t>
            </a:r>
            <a:endParaRPr>
              <a:solidFill>
                <a:schemeClr val="lt1"/>
              </a:solidFill>
              <a:latin typeface="Merriweather"/>
              <a:ea typeface="Merriweather"/>
              <a:cs typeface="Merriweather"/>
              <a:sym typeface="Merriweather"/>
            </a:endParaRPr>
          </a:p>
        </p:txBody>
      </p:sp>
      <p:sp>
        <p:nvSpPr>
          <p:cNvPr id="813" name="Google Shape;813;p76"/>
          <p:cNvSpPr/>
          <p:nvPr/>
        </p:nvSpPr>
        <p:spPr>
          <a:xfrm>
            <a:off x="311100" y="862550"/>
            <a:ext cx="7821300" cy="64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i="0" u="none" strike="noStrike" cap="none">
                <a:solidFill>
                  <a:schemeClr val="lt1"/>
                </a:solidFill>
                <a:latin typeface="Calibri"/>
                <a:ea typeface="Calibri"/>
                <a:cs typeface="Calibri"/>
                <a:sym typeface="Calibri"/>
              </a:rPr>
              <a:t>Progress measure 1.2: </a:t>
            </a:r>
            <a:r>
              <a:rPr lang="en" b="0" i="0" u="none" strike="noStrike" cap="none">
                <a:solidFill>
                  <a:schemeClr val="lt1"/>
                </a:solidFill>
                <a:latin typeface="Calibri"/>
                <a:ea typeface="Calibri"/>
                <a:cs typeface="Calibri"/>
                <a:sym typeface="Calibri"/>
              </a:rPr>
              <a:t>The percent of K students that score </a:t>
            </a:r>
            <a:r>
              <a:rPr lang="en" b="1">
                <a:solidFill>
                  <a:schemeClr val="lt1"/>
                </a:solidFill>
                <a:latin typeface="Calibri"/>
                <a:ea typeface="Calibri"/>
                <a:cs typeface="Calibri"/>
                <a:sym typeface="Calibri"/>
              </a:rPr>
              <a:t>“On- Track ”</a:t>
            </a:r>
            <a:r>
              <a:rPr lang="en" b="0" i="0" u="none" strike="noStrike" cap="none">
                <a:solidFill>
                  <a:schemeClr val="lt1"/>
                </a:solidFill>
                <a:latin typeface="Calibri"/>
                <a:ea typeface="Calibri"/>
                <a:cs typeface="Calibri"/>
                <a:sym typeface="Calibri"/>
              </a:rPr>
              <a:t> on </a:t>
            </a:r>
            <a:r>
              <a:rPr lang="en">
                <a:solidFill>
                  <a:schemeClr val="lt1"/>
                </a:solidFill>
                <a:latin typeface="Calibri"/>
                <a:ea typeface="Calibri"/>
                <a:cs typeface="Calibri"/>
                <a:sym typeface="Calibri"/>
              </a:rPr>
              <a:t>Dreambox</a:t>
            </a:r>
            <a:r>
              <a:rPr lang="en" b="0" i="0" u="none" strike="noStrike" cap="none">
                <a:solidFill>
                  <a:schemeClr val="lt1"/>
                </a:solidFill>
                <a:latin typeface="Calibri"/>
                <a:ea typeface="Calibri"/>
                <a:cs typeface="Calibri"/>
                <a:sym typeface="Calibri"/>
              </a:rPr>
              <a:t> math will increase from </a:t>
            </a:r>
            <a:r>
              <a:rPr lang="en" b="1" i="0" u="none" strike="noStrike" cap="none">
                <a:solidFill>
                  <a:schemeClr val="lt1"/>
                </a:solidFill>
                <a:latin typeface="Calibri"/>
                <a:ea typeface="Calibri"/>
                <a:cs typeface="Calibri"/>
                <a:sym typeface="Calibri"/>
              </a:rPr>
              <a:t>70%</a:t>
            </a:r>
            <a:r>
              <a:rPr lang="en" b="0" i="0" u="none" strike="noStrike" cap="none">
                <a:solidFill>
                  <a:schemeClr val="lt1"/>
                </a:solidFill>
                <a:latin typeface="Calibri"/>
                <a:ea typeface="Calibri"/>
                <a:cs typeface="Calibri"/>
                <a:sym typeface="Calibri"/>
              </a:rPr>
              <a:t> to </a:t>
            </a:r>
            <a:r>
              <a:rPr lang="en" b="1" i="0" u="none" strike="noStrike" cap="none">
                <a:solidFill>
                  <a:schemeClr val="lt1"/>
                </a:solidFill>
                <a:latin typeface="Calibri"/>
                <a:ea typeface="Calibri"/>
                <a:cs typeface="Calibri"/>
                <a:sym typeface="Calibri"/>
              </a:rPr>
              <a:t>85%</a:t>
            </a:r>
            <a:r>
              <a:rPr lang="en" b="0" i="0" u="none" strike="noStrike" cap="none">
                <a:solidFill>
                  <a:schemeClr val="lt1"/>
                </a:solidFill>
                <a:latin typeface="Calibri"/>
                <a:ea typeface="Calibri"/>
                <a:cs typeface="Calibri"/>
                <a:sym typeface="Calibri"/>
              </a:rPr>
              <a:t> by </a:t>
            </a:r>
            <a:r>
              <a:rPr lang="en" b="1" i="0" u="none" strike="noStrike" cap="none">
                <a:solidFill>
                  <a:schemeClr val="lt1"/>
                </a:solidFill>
                <a:latin typeface="Calibri"/>
                <a:ea typeface="Calibri"/>
                <a:cs typeface="Calibri"/>
                <a:sym typeface="Calibri"/>
              </a:rPr>
              <a:t>June 2024</a:t>
            </a:r>
            <a:r>
              <a:rPr lang="en" b="0" i="0" u="none" strike="noStrike" cap="none">
                <a:solidFill>
                  <a:schemeClr val="lt1"/>
                </a:solidFill>
                <a:latin typeface="Calibri"/>
                <a:ea typeface="Calibri"/>
                <a:cs typeface="Calibri"/>
                <a:sym typeface="Calibri"/>
              </a:rPr>
              <a:t>. </a:t>
            </a:r>
            <a:endParaRPr sz="1600">
              <a:solidFill>
                <a:schemeClr val="lt1"/>
              </a:solidFill>
            </a:endParaRPr>
          </a:p>
        </p:txBody>
      </p:sp>
      <p:graphicFrame>
        <p:nvGraphicFramePr>
          <p:cNvPr id="814" name="Google Shape;814;p76"/>
          <p:cNvGraphicFramePr/>
          <p:nvPr/>
        </p:nvGraphicFramePr>
        <p:xfrm>
          <a:off x="82518" y="1735442"/>
          <a:ext cx="3000000" cy="3000000"/>
        </p:xfrm>
        <a:graphic>
          <a:graphicData uri="http://schemas.openxmlformats.org/drawingml/2006/table">
            <a:tbl>
              <a:tblPr>
                <a:noFill/>
                <a:tableStyleId>{1CFC0F9A-B785-4F4B-BB25-45E6D7FD4CF1}</a:tableStyleId>
              </a:tblPr>
              <a:tblGrid>
                <a:gridCol w="1478925">
                  <a:extLst>
                    <a:ext uri="{9D8B030D-6E8A-4147-A177-3AD203B41FA5}">
                      <a16:colId xmlns:a16="http://schemas.microsoft.com/office/drawing/2014/main" val="20000"/>
                    </a:ext>
                  </a:extLst>
                </a:gridCol>
                <a:gridCol w="1627600">
                  <a:extLst>
                    <a:ext uri="{9D8B030D-6E8A-4147-A177-3AD203B41FA5}">
                      <a16:colId xmlns:a16="http://schemas.microsoft.com/office/drawing/2014/main" val="20001"/>
                    </a:ext>
                  </a:extLst>
                </a:gridCol>
                <a:gridCol w="1627600">
                  <a:extLst>
                    <a:ext uri="{9D8B030D-6E8A-4147-A177-3AD203B41FA5}">
                      <a16:colId xmlns:a16="http://schemas.microsoft.com/office/drawing/2014/main" val="20002"/>
                    </a:ext>
                  </a:extLst>
                </a:gridCol>
                <a:gridCol w="1627600">
                  <a:extLst>
                    <a:ext uri="{9D8B030D-6E8A-4147-A177-3AD203B41FA5}">
                      <a16:colId xmlns:a16="http://schemas.microsoft.com/office/drawing/2014/main" val="20003"/>
                    </a:ext>
                  </a:extLst>
                </a:gridCol>
                <a:gridCol w="1627600">
                  <a:extLst>
                    <a:ext uri="{9D8B030D-6E8A-4147-A177-3AD203B41FA5}">
                      <a16:colId xmlns:a16="http://schemas.microsoft.com/office/drawing/2014/main" val="20004"/>
                    </a:ext>
                  </a:extLst>
                </a:gridCol>
              </a:tblGrid>
              <a:tr h="334525">
                <a:tc gridSpan="5">
                  <a:txBody>
                    <a:bodyPr/>
                    <a:lstStyle/>
                    <a:p>
                      <a:pPr marL="0" marR="0" lvl="0" indent="0" algn="ctr" rtl="0">
                        <a:lnSpc>
                          <a:spcPct val="100000"/>
                        </a:lnSpc>
                        <a:spcBef>
                          <a:spcPts val="0"/>
                        </a:spcBef>
                        <a:spcAft>
                          <a:spcPts val="0"/>
                        </a:spcAft>
                        <a:buNone/>
                      </a:pPr>
                      <a:r>
                        <a:rPr lang="en" sz="1600" b="0" i="0" u="none" strike="noStrike" cap="none">
                          <a:solidFill>
                            <a:srgbClr val="FFFFFF"/>
                          </a:solidFill>
                          <a:latin typeface="Calibri"/>
                          <a:ea typeface="Calibri"/>
                          <a:cs typeface="Calibri"/>
                          <a:sym typeface="Calibri"/>
                        </a:rPr>
                        <a:t>Yearly Target Goals</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4525">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2020</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334525">
                <a:tc>
                  <a:txBody>
                    <a:bodyPr/>
                    <a:lstStyle/>
                    <a:p>
                      <a:pPr marL="0" marR="0" lvl="0" indent="0" algn="ctr" rtl="0">
                        <a:lnSpc>
                          <a:spcPct val="100000"/>
                        </a:lnSpc>
                        <a:spcBef>
                          <a:spcPts val="0"/>
                        </a:spcBef>
                        <a:spcAft>
                          <a:spcPts val="0"/>
                        </a:spcAft>
                        <a:buNone/>
                      </a:pPr>
                      <a:endParaRPr sz="1200"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2"/>
                  </a:ext>
                </a:extLst>
              </a:tr>
              <a:tr h="334525">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70%</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75%</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80%</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85%</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3"/>
                  </a:ext>
                </a:extLst>
              </a:tr>
              <a:tr h="334525">
                <a:tc>
                  <a:txBody>
                    <a:bodyPr/>
                    <a:lstStyle/>
                    <a:p>
                      <a:pPr marL="0" lvl="0" indent="0" algn="ctr" rtl="0">
                        <a:spcBef>
                          <a:spcPts val="0"/>
                        </a:spcBef>
                        <a:spcAft>
                          <a:spcPts val="0"/>
                        </a:spcAft>
                        <a:buNone/>
                      </a:pPr>
                      <a:r>
                        <a:rPr lang="en" sz="1200" b="1">
                          <a:solidFill>
                            <a:schemeClr val="dk1"/>
                          </a:solidFill>
                          <a:latin typeface="Calibri"/>
                          <a:ea typeface="Calibri"/>
                          <a:cs typeface="Calibri"/>
                          <a:sym typeface="Calibri"/>
                        </a:rPr>
                        <a:t>EOY 2020-2021</a:t>
                      </a: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Calibri"/>
                          <a:ea typeface="Calibri"/>
                          <a:cs typeface="Calibri"/>
                          <a:sym typeface="Calibri"/>
                        </a:rPr>
                        <a:t>55%</a:t>
                      </a:r>
                      <a:endParaRPr b="1">
                        <a:solidFill>
                          <a:schemeClr val="dk1"/>
                        </a:solidFill>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None/>
                      </a:pPr>
                      <a:r>
                        <a:rPr lang="en" b="1">
                          <a:solidFill>
                            <a:schemeClr val="lt1"/>
                          </a:solidFill>
                          <a:latin typeface="Calibri"/>
                          <a:ea typeface="Calibri"/>
                          <a:cs typeface="Calibri"/>
                          <a:sym typeface="Calibri"/>
                        </a:rPr>
                        <a:t>41%</a:t>
                      </a:r>
                      <a:endParaRPr b="1" i="0" u="none" strike="noStrike" cap="none">
                        <a:solidFill>
                          <a:schemeClr val="lt1"/>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D2DEE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extLst>
                  <a:ext uri="{0D108BD9-81ED-4DB2-BD59-A6C34878D82A}">
                    <a16:rowId xmlns:a16="http://schemas.microsoft.com/office/drawing/2014/main" val="10004"/>
                  </a:ext>
                </a:extLst>
              </a:tr>
            </a:tbl>
          </a:graphicData>
        </a:graphic>
      </p:graphicFrame>
      <p:pic>
        <p:nvPicPr>
          <p:cNvPr id="815" name="Google Shape;815;p76"/>
          <p:cNvPicPr preferRelativeResize="0"/>
          <p:nvPr/>
        </p:nvPicPr>
        <p:blipFill>
          <a:blip r:embed="rId3">
            <a:alphaModFix/>
          </a:blip>
          <a:stretch>
            <a:fillRect/>
          </a:stretch>
        </p:blipFill>
        <p:spPr>
          <a:xfrm>
            <a:off x="7345400" y="1912850"/>
            <a:ext cx="991699" cy="991700"/>
          </a:xfrm>
          <a:prstGeom prst="rect">
            <a:avLst/>
          </a:prstGeom>
          <a:noFill/>
          <a:ln>
            <a:noFill/>
          </a:ln>
        </p:spPr>
      </p:pic>
      <p:sp>
        <p:nvSpPr>
          <p:cNvPr id="816" name="Google Shape;816;p76"/>
          <p:cNvSpPr txBox="1"/>
          <p:nvPr/>
        </p:nvSpPr>
        <p:spPr>
          <a:xfrm>
            <a:off x="2401975" y="3753750"/>
            <a:ext cx="4253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We had a 14% decline in Dreambox performance from 2021 to 2022 in spite of our increase in usage. </a:t>
            </a:r>
            <a:endParaRPr>
              <a:solidFill>
                <a:schemeClr val="dk1"/>
              </a:solidFill>
            </a:endParaRPr>
          </a:p>
        </p:txBody>
      </p:sp>
      <p:pic>
        <p:nvPicPr>
          <p:cNvPr id="817" name="Google Shape;817;p76"/>
          <p:cNvPicPr preferRelativeResize="0"/>
          <p:nvPr/>
        </p:nvPicPr>
        <p:blipFill>
          <a:blip r:embed="rId4">
            <a:alphaModFix/>
          </a:blip>
          <a:stretch>
            <a:fillRect/>
          </a:stretch>
        </p:blipFill>
        <p:spPr>
          <a:xfrm>
            <a:off x="1561450" y="3677725"/>
            <a:ext cx="767649" cy="7676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7"/>
          <p:cNvSpPr txBox="1"/>
          <p:nvPr/>
        </p:nvSpPr>
        <p:spPr>
          <a:xfrm>
            <a:off x="143151" y="42300"/>
            <a:ext cx="79527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lt1"/>
                </a:solidFill>
                <a:latin typeface="Merriweather"/>
                <a:ea typeface="Merriweather"/>
                <a:cs typeface="Merriweather"/>
                <a:sym typeface="Merriweather"/>
              </a:rPr>
              <a:t>Board Outcome Progress Measures: Used in plan development and monitoring.</a:t>
            </a:r>
            <a:endParaRPr>
              <a:solidFill>
                <a:schemeClr val="lt1"/>
              </a:solidFill>
              <a:latin typeface="Merriweather"/>
              <a:ea typeface="Merriweather"/>
              <a:cs typeface="Merriweather"/>
              <a:sym typeface="Merriweather"/>
            </a:endParaRPr>
          </a:p>
        </p:txBody>
      </p:sp>
      <p:sp>
        <p:nvSpPr>
          <p:cNvPr id="823" name="Google Shape;823;p77"/>
          <p:cNvSpPr/>
          <p:nvPr/>
        </p:nvSpPr>
        <p:spPr>
          <a:xfrm>
            <a:off x="143150" y="736975"/>
            <a:ext cx="79527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i="0" u="none" strike="noStrike" cap="none">
                <a:solidFill>
                  <a:schemeClr val="lt1"/>
                </a:solidFill>
                <a:latin typeface="Calibri"/>
                <a:ea typeface="Calibri"/>
                <a:cs typeface="Calibri"/>
                <a:sym typeface="Calibri"/>
              </a:rPr>
              <a:t>Progress Measure 1.3:</a:t>
            </a:r>
            <a:r>
              <a:rPr lang="en" b="0" i="0" u="none" strike="noStrike" cap="none">
                <a:solidFill>
                  <a:schemeClr val="lt1"/>
                </a:solidFill>
                <a:latin typeface="Calibri"/>
                <a:ea typeface="Calibri"/>
                <a:cs typeface="Calibri"/>
                <a:sym typeface="Calibri"/>
              </a:rPr>
              <a:t>The percent of </a:t>
            </a:r>
            <a:r>
              <a:rPr lang="en" b="1" i="0" u="none" strike="noStrike" cap="none">
                <a:solidFill>
                  <a:schemeClr val="lt1"/>
                </a:solidFill>
                <a:latin typeface="Calibri"/>
                <a:ea typeface="Calibri"/>
                <a:cs typeface="Calibri"/>
                <a:sym typeface="Calibri"/>
              </a:rPr>
              <a:t>1st-3rd</a:t>
            </a:r>
            <a:r>
              <a:rPr lang="en" b="0" i="0" u="none" strike="noStrike" cap="none">
                <a:solidFill>
                  <a:schemeClr val="lt1"/>
                </a:solidFill>
                <a:latin typeface="Calibri"/>
                <a:ea typeface="Calibri"/>
                <a:cs typeface="Calibri"/>
                <a:sym typeface="Calibri"/>
              </a:rPr>
              <a:t> grade students that score </a:t>
            </a:r>
            <a:r>
              <a:rPr lang="en" b="1" i="0" u="none" strike="noStrike" cap="none">
                <a:solidFill>
                  <a:schemeClr val="lt1"/>
                </a:solidFill>
                <a:latin typeface="Calibri"/>
                <a:ea typeface="Calibri"/>
                <a:cs typeface="Calibri"/>
                <a:sym typeface="Calibri"/>
              </a:rPr>
              <a:t>”</a:t>
            </a:r>
            <a:r>
              <a:rPr lang="en" b="1">
                <a:solidFill>
                  <a:schemeClr val="lt1"/>
                </a:solidFill>
                <a:latin typeface="Calibri"/>
                <a:ea typeface="Calibri"/>
                <a:cs typeface="Calibri"/>
                <a:sym typeface="Calibri"/>
              </a:rPr>
              <a:t>Ontrack</a:t>
            </a:r>
            <a:r>
              <a:rPr lang="en" b="1" i="0" u="none" strike="noStrike" cap="none">
                <a:solidFill>
                  <a:schemeClr val="lt1"/>
                </a:solidFill>
                <a:latin typeface="Calibri"/>
                <a:ea typeface="Calibri"/>
                <a:cs typeface="Calibri"/>
                <a:sym typeface="Calibri"/>
              </a:rPr>
              <a:t>"</a:t>
            </a:r>
            <a:r>
              <a:rPr lang="en" b="0" i="0" u="none" strike="noStrike" cap="none">
                <a:solidFill>
                  <a:schemeClr val="lt1"/>
                </a:solidFill>
                <a:latin typeface="Calibri"/>
                <a:ea typeface="Calibri"/>
                <a:cs typeface="Calibri"/>
                <a:sym typeface="Calibri"/>
              </a:rPr>
              <a:t> on </a:t>
            </a:r>
            <a:r>
              <a:rPr lang="en">
                <a:solidFill>
                  <a:schemeClr val="lt1"/>
                </a:solidFill>
                <a:latin typeface="Calibri"/>
                <a:ea typeface="Calibri"/>
                <a:cs typeface="Calibri"/>
                <a:sym typeface="Calibri"/>
              </a:rPr>
              <a:t>Dreambox</a:t>
            </a:r>
            <a:r>
              <a:rPr lang="en" b="1" i="0" u="none" strike="noStrike" cap="none">
                <a:solidFill>
                  <a:schemeClr val="lt1"/>
                </a:solidFill>
                <a:latin typeface="Calibri"/>
                <a:ea typeface="Calibri"/>
                <a:cs typeface="Calibri"/>
                <a:sym typeface="Calibri"/>
              </a:rPr>
              <a:t> math</a:t>
            </a:r>
            <a:r>
              <a:rPr lang="en" b="0" i="0" u="none" strike="noStrike" cap="none">
                <a:solidFill>
                  <a:schemeClr val="lt1"/>
                </a:solidFill>
                <a:latin typeface="Calibri"/>
                <a:ea typeface="Calibri"/>
                <a:cs typeface="Calibri"/>
                <a:sym typeface="Calibri"/>
              </a:rPr>
              <a:t> will increase from </a:t>
            </a:r>
            <a:r>
              <a:rPr lang="en" b="1" i="0" u="none" strike="noStrike" cap="none">
                <a:solidFill>
                  <a:schemeClr val="lt1"/>
                </a:solidFill>
                <a:latin typeface="Calibri"/>
                <a:ea typeface="Calibri"/>
                <a:cs typeface="Calibri"/>
                <a:sym typeface="Calibri"/>
              </a:rPr>
              <a:t>60% </a:t>
            </a:r>
            <a:r>
              <a:rPr lang="en" b="0" i="0" u="none" strike="noStrike" cap="none">
                <a:solidFill>
                  <a:schemeClr val="lt1"/>
                </a:solidFill>
                <a:latin typeface="Calibri"/>
                <a:ea typeface="Calibri"/>
                <a:cs typeface="Calibri"/>
                <a:sym typeface="Calibri"/>
              </a:rPr>
              <a:t>to </a:t>
            </a:r>
            <a:r>
              <a:rPr lang="en" b="1" i="0" u="none" strike="noStrike" cap="none">
                <a:solidFill>
                  <a:schemeClr val="lt1"/>
                </a:solidFill>
                <a:latin typeface="Calibri"/>
                <a:ea typeface="Calibri"/>
                <a:cs typeface="Calibri"/>
                <a:sym typeface="Calibri"/>
              </a:rPr>
              <a:t>75% </a:t>
            </a:r>
            <a:r>
              <a:rPr lang="en" b="0" i="0" u="none" strike="noStrike" cap="none">
                <a:solidFill>
                  <a:schemeClr val="lt1"/>
                </a:solidFill>
                <a:latin typeface="Calibri"/>
                <a:ea typeface="Calibri"/>
                <a:cs typeface="Calibri"/>
                <a:sym typeface="Calibri"/>
              </a:rPr>
              <a:t>by </a:t>
            </a:r>
            <a:r>
              <a:rPr lang="en" b="1" i="0" u="none" strike="noStrike" cap="none">
                <a:solidFill>
                  <a:schemeClr val="lt1"/>
                </a:solidFill>
                <a:latin typeface="Calibri"/>
                <a:ea typeface="Calibri"/>
                <a:cs typeface="Calibri"/>
                <a:sym typeface="Calibri"/>
              </a:rPr>
              <a:t>June 2024</a:t>
            </a:r>
            <a:r>
              <a:rPr lang="en" b="0" i="0" u="none" strike="noStrike" cap="none">
                <a:solidFill>
                  <a:srgbClr val="000000"/>
                </a:solidFill>
                <a:latin typeface="Calibri"/>
                <a:ea typeface="Calibri"/>
                <a:cs typeface="Calibri"/>
                <a:sym typeface="Calibri"/>
              </a:rPr>
              <a:t>. </a:t>
            </a:r>
            <a:endParaRPr sz="1600"/>
          </a:p>
        </p:txBody>
      </p:sp>
      <p:graphicFrame>
        <p:nvGraphicFramePr>
          <p:cNvPr id="824" name="Google Shape;824;p77"/>
          <p:cNvGraphicFramePr/>
          <p:nvPr/>
        </p:nvGraphicFramePr>
        <p:xfrm>
          <a:off x="5" y="1577339"/>
          <a:ext cx="3000000" cy="3000000"/>
        </p:xfrm>
        <a:graphic>
          <a:graphicData uri="http://schemas.openxmlformats.org/drawingml/2006/table">
            <a:tbl>
              <a:tblPr>
                <a:noFill/>
                <a:tableStyleId>{1CFC0F9A-B785-4F4B-BB25-45E6D7FD4CF1}</a:tableStyleId>
              </a:tblPr>
              <a:tblGrid>
                <a:gridCol w="1498700">
                  <a:extLst>
                    <a:ext uri="{9D8B030D-6E8A-4147-A177-3AD203B41FA5}">
                      <a16:colId xmlns:a16="http://schemas.microsoft.com/office/drawing/2014/main" val="20000"/>
                    </a:ext>
                  </a:extLst>
                </a:gridCol>
                <a:gridCol w="1649300">
                  <a:extLst>
                    <a:ext uri="{9D8B030D-6E8A-4147-A177-3AD203B41FA5}">
                      <a16:colId xmlns:a16="http://schemas.microsoft.com/office/drawing/2014/main" val="20001"/>
                    </a:ext>
                  </a:extLst>
                </a:gridCol>
                <a:gridCol w="1649300">
                  <a:extLst>
                    <a:ext uri="{9D8B030D-6E8A-4147-A177-3AD203B41FA5}">
                      <a16:colId xmlns:a16="http://schemas.microsoft.com/office/drawing/2014/main" val="20002"/>
                    </a:ext>
                  </a:extLst>
                </a:gridCol>
                <a:gridCol w="1649300">
                  <a:extLst>
                    <a:ext uri="{9D8B030D-6E8A-4147-A177-3AD203B41FA5}">
                      <a16:colId xmlns:a16="http://schemas.microsoft.com/office/drawing/2014/main" val="20003"/>
                    </a:ext>
                  </a:extLst>
                </a:gridCol>
                <a:gridCol w="1649300">
                  <a:extLst>
                    <a:ext uri="{9D8B030D-6E8A-4147-A177-3AD203B41FA5}">
                      <a16:colId xmlns:a16="http://schemas.microsoft.com/office/drawing/2014/main" val="20004"/>
                    </a:ext>
                  </a:extLst>
                </a:gridCol>
              </a:tblGrid>
              <a:tr h="459450">
                <a:tc gridSpan="5">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9450">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2020</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59450">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60%</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65%</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70%</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75%</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59450">
                <a:tc>
                  <a:txBody>
                    <a:bodyPr/>
                    <a:lstStyle/>
                    <a:p>
                      <a:pPr marL="0" lvl="0" indent="0" algn="ctr" rtl="0">
                        <a:spcBef>
                          <a:spcPts val="0"/>
                        </a:spcBef>
                        <a:spcAft>
                          <a:spcPts val="0"/>
                        </a:spcAft>
                        <a:buNone/>
                      </a:pPr>
                      <a:r>
                        <a:rPr lang="en" sz="1200" b="1">
                          <a:solidFill>
                            <a:schemeClr val="dk1"/>
                          </a:solidFill>
                          <a:latin typeface="Calibri"/>
                          <a:ea typeface="Calibri"/>
                          <a:cs typeface="Calibri"/>
                          <a:sym typeface="Calibri"/>
                        </a:rPr>
                        <a:t>EOY 2020-2021</a:t>
                      </a: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Calibri"/>
                          <a:ea typeface="Calibri"/>
                          <a:cs typeface="Calibri"/>
                          <a:sym typeface="Calibri"/>
                        </a:rPr>
                        <a:t>34%</a:t>
                      </a:r>
                      <a:endParaRPr b="1">
                        <a:solidFill>
                          <a:schemeClr val="dk1"/>
                        </a:solidFill>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None/>
                      </a:pPr>
                      <a:r>
                        <a:rPr lang="en" b="1">
                          <a:solidFill>
                            <a:schemeClr val="dk1"/>
                          </a:solidFill>
                          <a:latin typeface="Calibri"/>
                          <a:ea typeface="Calibri"/>
                          <a:cs typeface="Calibri"/>
                          <a:sym typeface="Calibri"/>
                        </a:rPr>
                        <a:t>40%</a:t>
                      </a:r>
                      <a:endParaRPr b="1" i="0" u="none" strike="noStrike" cap="none">
                        <a:solidFill>
                          <a:schemeClr val="dk1"/>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E599"/>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D2DEE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pic>
        <p:nvPicPr>
          <p:cNvPr id="825" name="Google Shape;825;p77"/>
          <p:cNvPicPr preferRelativeResize="0"/>
          <p:nvPr/>
        </p:nvPicPr>
        <p:blipFill>
          <a:blip r:embed="rId3">
            <a:alphaModFix/>
          </a:blip>
          <a:stretch>
            <a:fillRect/>
          </a:stretch>
        </p:blipFill>
        <p:spPr>
          <a:xfrm>
            <a:off x="7323200" y="1772225"/>
            <a:ext cx="991699" cy="991700"/>
          </a:xfrm>
          <a:prstGeom prst="rect">
            <a:avLst/>
          </a:prstGeom>
          <a:noFill/>
          <a:ln>
            <a:noFill/>
          </a:ln>
        </p:spPr>
      </p:pic>
      <p:sp>
        <p:nvSpPr>
          <p:cNvPr id="826" name="Google Shape;826;p77"/>
          <p:cNvSpPr txBox="1"/>
          <p:nvPr/>
        </p:nvSpPr>
        <p:spPr>
          <a:xfrm>
            <a:off x="2651400" y="3814488"/>
            <a:ext cx="3841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We had a combined 6% increase in our Dreambox performance from 2021-2022. </a:t>
            </a:r>
            <a:endParaRPr>
              <a:solidFill>
                <a:schemeClr val="dk1"/>
              </a:solidFill>
            </a:endParaRPr>
          </a:p>
        </p:txBody>
      </p:sp>
      <p:pic>
        <p:nvPicPr>
          <p:cNvPr id="827" name="Google Shape;827;p77"/>
          <p:cNvPicPr preferRelativeResize="0"/>
          <p:nvPr/>
        </p:nvPicPr>
        <p:blipFill>
          <a:blip r:embed="rId4">
            <a:alphaModFix/>
          </a:blip>
          <a:stretch>
            <a:fillRect/>
          </a:stretch>
        </p:blipFill>
        <p:spPr>
          <a:xfrm>
            <a:off x="1781925" y="3793825"/>
            <a:ext cx="684325" cy="684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78"/>
          <p:cNvSpPr txBox="1">
            <a:spLocks noGrp="1"/>
          </p:cNvSpPr>
          <p:nvPr>
            <p:ph type="subTitle" idx="1"/>
          </p:nvPr>
        </p:nvSpPr>
        <p:spPr>
          <a:xfrm>
            <a:off x="469400" y="2586350"/>
            <a:ext cx="7188600" cy="794100"/>
          </a:xfrm>
          <a:prstGeom prst="rect">
            <a:avLst/>
          </a:prstGeom>
        </p:spPr>
        <p:txBody>
          <a:bodyPr spcFirstLastPara="1" wrap="square" lIns="91425" tIns="91425" rIns="91425" bIns="91425" anchor="t" anchorCtr="0">
            <a:noAutofit/>
          </a:bodyPr>
          <a:lstStyle/>
          <a:p>
            <a:pPr marL="0" lvl="0" indent="0" algn="ctr" rtl="0">
              <a:lnSpc>
                <a:spcPct val="83333"/>
              </a:lnSpc>
              <a:spcBef>
                <a:spcPts val="0"/>
              </a:spcBef>
              <a:spcAft>
                <a:spcPts val="0"/>
              </a:spcAft>
              <a:buClr>
                <a:schemeClr val="dk1"/>
              </a:buClr>
              <a:buSzPts val="605"/>
              <a:buFont typeface="Arial"/>
              <a:buNone/>
            </a:pPr>
            <a:r>
              <a:rPr lang="en" sz="2687">
                <a:latin typeface="Merriweather Light"/>
                <a:ea typeface="Merriweather Light"/>
                <a:cs typeface="Merriweather Light"/>
                <a:sym typeface="Merriweather Light"/>
              </a:rPr>
              <a:t>Pre-Kindergarten - Second Grade 2022-2023  Reading Goals &amp; Supports</a:t>
            </a:r>
            <a:endParaRPr sz="2835">
              <a:latin typeface="Merriweather Light"/>
              <a:ea typeface="Merriweather Light"/>
              <a:cs typeface="Merriweather Light"/>
              <a:sym typeface="Merriweather Light"/>
            </a:endParaRPr>
          </a:p>
          <a:p>
            <a:pPr marL="0" lvl="0" indent="0" algn="ctr" rtl="0">
              <a:lnSpc>
                <a:spcPct val="80000"/>
              </a:lnSpc>
              <a:spcBef>
                <a:spcPts val="0"/>
              </a:spcBef>
              <a:spcAft>
                <a:spcPts val="0"/>
              </a:spcAft>
              <a:buClr>
                <a:schemeClr val="dk1"/>
              </a:buClr>
              <a:buSzPts val="605"/>
              <a:buFont typeface="Arial"/>
              <a:buNone/>
            </a:pPr>
            <a:endParaRPr sz="3281"/>
          </a:p>
          <a:p>
            <a:pPr marL="0" lvl="0" indent="0" algn="l" rtl="0">
              <a:lnSpc>
                <a:spcPct val="80000"/>
              </a:lnSpc>
              <a:spcBef>
                <a:spcPts val="0"/>
              </a:spcBef>
              <a:spcAft>
                <a:spcPts val="0"/>
              </a:spcAft>
              <a:buSzPts val="605"/>
              <a:buNone/>
            </a:pPr>
            <a:endParaRPr sz="1320"/>
          </a:p>
        </p:txBody>
      </p:sp>
      <p:sp>
        <p:nvSpPr>
          <p:cNvPr id="833" name="Google Shape;833;p78"/>
          <p:cNvSpPr txBox="1"/>
          <p:nvPr/>
        </p:nvSpPr>
        <p:spPr>
          <a:xfrm>
            <a:off x="2871375" y="3720300"/>
            <a:ext cx="2280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Cabin"/>
                <a:ea typeface="Cabin"/>
                <a:cs typeface="Cabin"/>
                <a:sym typeface="Cabin"/>
              </a:rPr>
              <a:t>September 2022</a:t>
            </a:r>
            <a:endParaRPr sz="2000">
              <a:solidFill>
                <a:schemeClr val="lt1"/>
              </a:solidFill>
              <a:latin typeface="Cabin"/>
              <a:ea typeface="Cabin"/>
              <a:cs typeface="Cabin"/>
              <a:sym typeface="Cabin"/>
            </a:endParaRPr>
          </a:p>
        </p:txBody>
      </p:sp>
      <p:pic>
        <p:nvPicPr>
          <p:cNvPr id="834" name="Google Shape;834;p78"/>
          <p:cNvPicPr preferRelativeResize="0"/>
          <p:nvPr/>
        </p:nvPicPr>
        <p:blipFill>
          <a:blip r:embed="rId3">
            <a:alphaModFix/>
          </a:blip>
          <a:stretch>
            <a:fillRect/>
          </a:stretch>
        </p:blipFill>
        <p:spPr>
          <a:xfrm>
            <a:off x="0" y="0"/>
            <a:ext cx="3989075" cy="2479250"/>
          </a:xfrm>
          <a:prstGeom prst="rect">
            <a:avLst/>
          </a:prstGeom>
          <a:noFill/>
          <a:ln>
            <a:noFill/>
          </a:ln>
        </p:spPr>
      </p:pic>
      <p:pic>
        <p:nvPicPr>
          <p:cNvPr id="835" name="Google Shape;835;p78"/>
          <p:cNvPicPr preferRelativeResize="0"/>
          <p:nvPr/>
        </p:nvPicPr>
        <p:blipFill>
          <a:blip r:embed="rId4">
            <a:alphaModFix/>
          </a:blip>
          <a:stretch>
            <a:fillRect/>
          </a:stretch>
        </p:blipFill>
        <p:spPr>
          <a:xfrm>
            <a:off x="3989075" y="0"/>
            <a:ext cx="4122200" cy="2479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79"/>
          <p:cNvSpPr txBox="1">
            <a:spLocks noGrp="1"/>
          </p:cNvSpPr>
          <p:nvPr>
            <p:ph type="title"/>
          </p:nvPr>
        </p:nvSpPr>
        <p:spPr>
          <a:xfrm>
            <a:off x="111925" y="234150"/>
            <a:ext cx="7188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555" b="1">
                <a:latin typeface="Merriweather"/>
                <a:ea typeface="Merriweather"/>
                <a:cs typeface="Merriweather"/>
                <a:sym typeface="Merriweather"/>
              </a:rPr>
              <a:t>Early Childhood Literacy Board Outcome Goal:</a:t>
            </a:r>
            <a:endParaRPr sz="3355" b="1">
              <a:latin typeface="Merriweather"/>
              <a:ea typeface="Merriweather"/>
              <a:cs typeface="Merriweather"/>
              <a:sym typeface="Merriweather"/>
            </a:endParaRPr>
          </a:p>
        </p:txBody>
      </p:sp>
      <p:graphicFrame>
        <p:nvGraphicFramePr>
          <p:cNvPr id="841" name="Google Shape;841;p79"/>
          <p:cNvGraphicFramePr/>
          <p:nvPr/>
        </p:nvGraphicFramePr>
        <p:xfrm>
          <a:off x="111923" y="1338888"/>
          <a:ext cx="3000000" cy="3000000"/>
        </p:xfrm>
        <a:graphic>
          <a:graphicData uri="http://schemas.openxmlformats.org/drawingml/2006/table">
            <a:tbl>
              <a:tblPr>
                <a:noFill/>
                <a:tableStyleId>{1CFC0F9A-B785-4F4B-BB25-45E6D7FD4CF1}</a:tableStyleId>
              </a:tblPr>
              <a:tblGrid>
                <a:gridCol w="654700">
                  <a:extLst>
                    <a:ext uri="{9D8B030D-6E8A-4147-A177-3AD203B41FA5}">
                      <a16:colId xmlns:a16="http://schemas.microsoft.com/office/drawing/2014/main" val="20000"/>
                    </a:ext>
                  </a:extLst>
                </a:gridCol>
                <a:gridCol w="654700">
                  <a:extLst>
                    <a:ext uri="{9D8B030D-6E8A-4147-A177-3AD203B41FA5}">
                      <a16:colId xmlns:a16="http://schemas.microsoft.com/office/drawing/2014/main" val="20001"/>
                    </a:ext>
                  </a:extLst>
                </a:gridCol>
                <a:gridCol w="654700">
                  <a:extLst>
                    <a:ext uri="{9D8B030D-6E8A-4147-A177-3AD203B41FA5}">
                      <a16:colId xmlns:a16="http://schemas.microsoft.com/office/drawing/2014/main" val="20002"/>
                    </a:ext>
                  </a:extLst>
                </a:gridCol>
                <a:gridCol w="654700">
                  <a:extLst>
                    <a:ext uri="{9D8B030D-6E8A-4147-A177-3AD203B41FA5}">
                      <a16:colId xmlns:a16="http://schemas.microsoft.com/office/drawing/2014/main" val="20003"/>
                    </a:ext>
                  </a:extLst>
                </a:gridCol>
                <a:gridCol w="654700">
                  <a:extLst>
                    <a:ext uri="{9D8B030D-6E8A-4147-A177-3AD203B41FA5}">
                      <a16:colId xmlns:a16="http://schemas.microsoft.com/office/drawing/2014/main" val="20004"/>
                    </a:ext>
                  </a:extLst>
                </a:gridCol>
                <a:gridCol w="654700">
                  <a:extLst>
                    <a:ext uri="{9D8B030D-6E8A-4147-A177-3AD203B41FA5}">
                      <a16:colId xmlns:a16="http://schemas.microsoft.com/office/drawing/2014/main" val="20005"/>
                    </a:ext>
                  </a:extLst>
                </a:gridCol>
                <a:gridCol w="654700">
                  <a:extLst>
                    <a:ext uri="{9D8B030D-6E8A-4147-A177-3AD203B41FA5}">
                      <a16:colId xmlns:a16="http://schemas.microsoft.com/office/drawing/2014/main" val="20006"/>
                    </a:ext>
                  </a:extLst>
                </a:gridCol>
                <a:gridCol w="654700">
                  <a:extLst>
                    <a:ext uri="{9D8B030D-6E8A-4147-A177-3AD203B41FA5}">
                      <a16:colId xmlns:a16="http://schemas.microsoft.com/office/drawing/2014/main" val="20007"/>
                    </a:ext>
                  </a:extLst>
                </a:gridCol>
                <a:gridCol w="654700">
                  <a:extLst>
                    <a:ext uri="{9D8B030D-6E8A-4147-A177-3AD203B41FA5}">
                      <a16:colId xmlns:a16="http://schemas.microsoft.com/office/drawing/2014/main" val="20008"/>
                    </a:ext>
                  </a:extLst>
                </a:gridCol>
                <a:gridCol w="654700">
                  <a:extLst>
                    <a:ext uri="{9D8B030D-6E8A-4147-A177-3AD203B41FA5}">
                      <a16:colId xmlns:a16="http://schemas.microsoft.com/office/drawing/2014/main" val="20009"/>
                    </a:ext>
                  </a:extLst>
                </a:gridCol>
                <a:gridCol w="654700">
                  <a:extLst>
                    <a:ext uri="{9D8B030D-6E8A-4147-A177-3AD203B41FA5}">
                      <a16:colId xmlns:a16="http://schemas.microsoft.com/office/drawing/2014/main" val="20010"/>
                    </a:ext>
                  </a:extLst>
                </a:gridCol>
                <a:gridCol w="654700">
                  <a:extLst>
                    <a:ext uri="{9D8B030D-6E8A-4147-A177-3AD203B41FA5}">
                      <a16:colId xmlns:a16="http://schemas.microsoft.com/office/drawing/2014/main" val="20011"/>
                    </a:ext>
                  </a:extLst>
                </a:gridCol>
              </a:tblGrid>
              <a:tr h="438225">
                <a:tc gridSpan="12">
                  <a:txBody>
                    <a:bodyPr/>
                    <a:lstStyle/>
                    <a:p>
                      <a:pPr marL="0" marR="0" lvl="0" indent="0" algn="ctr" rtl="0">
                        <a:lnSpc>
                          <a:spcPct val="100000"/>
                        </a:lnSpc>
                        <a:spcBef>
                          <a:spcPts val="0"/>
                        </a:spcBef>
                        <a:spcAft>
                          <a:spcPts val="0"/>
                        </a:spcAft>
                        <a:buNone/>
                      </a:pPr>
                      <a:r>
                        <a:rPr lang="en" sz="1700" b="1" i="0" u="none" strike="noStrike" cap="none">
                          <a:solidFill>
                            <a:srgbClr val="FFFFFF"/>
                          </a:solidFill>
                          <a:latin typeface="Calibri"/>
                          <a:ea typeface="Calibri"/>
                          <a:cs typeface="Calibri"/>
                          <a:sym typeface="Calibri"/>
                        </a:rPr>
                        <a:t>Early Childhood Literacy Board Outcome Goal</a:t>
                      </a:r>
                      <a:endParaRPr/>
                    </a:p>
                  </a:txBody>
                  <a:tcPr marL="5875" marR="5875" marT="5875" marB="0" anchor="ctr">
                    <a:lnL w="28575" cap="flat" cmpd="sng">
                      <a:solidFill>
                        <a:srgbClr val="E1CD60">
                          <a:alpha val="0"/>
                        </a:srgbClr>
                      </a:solidFill>
                      <a:prstDash val="solid"/>
                      <a:round/>
                      <a:headEnd type="none" w="sm" len="sm"/>
                      <a:tailEnd type="none" w="sm" len="sm"/>
                    </a:lnL>
                    <a:lnR w="28575" cap="flat" cmpd="sng">
                      <a:solidFill>
                        <a:srgbClr val="E1CD60">
                          <a:alpha val="0"/>
                        </a:srgbClr>
                      </a:solidFill>
                      <a:prstDash val="solid"/>
                      <a:round/>
                      <a:headEnd type="none" w="sm" len="sm"/>
                      <a:tailEnd type="none" w="sm" len="sm"/>
                    </a:lnR>
                    <a:lnT w="28575" cap="flat" cmpd="sng">
                      <a:solidFill>
                        <a:srgbClr val="E1CD60">
                          <a:alpha val="0"/>
                        </a:srgbClr>
                      </a:solidFill>
                      <a:prstDash val="solid"/>
                      <a:round/>
                      <a:headEnd type="none" w="sm" len="sm"/>
                      <a:tailEnd type="none" w="sm" len="sm"/>
                    </a:lnT>
                    <a:lnB w="28575" cap="flat" cmpd="sng">
                      <a:solidFill>
                        <a:srgbClr val="E1CD60">
                          <a:alpha val="0"/>
                        </a:srgbClr>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3150">
                <a:tc gridSpan="12">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The percent of 3</a:t>
                      </a:r>
                      <a:r>
                        <a:rPr lang="en" sz="1200" b="1" i="0" u="none" strike="noStrike" cap="none" baseline="30000">
                          <a:solidFill>
                            <a:srgbClr val="000000"/>
                          </a:solidFill>
                          <a:latin typeface="Calibri"/>
                          <a:ea typeface="Calibri"/>
                          <a:cs typeface="Calibri"/>
                          <a:sym typeface="Calibri"/>
                        </a:rPr>
                        <a:t>rd</a:t>
                      </a:r>
                      <a:r>
                        <a:rPr lang="en" sz="1200" b="1" i="0" u="none" strike="noStrike" cap="none">
                          <a:solidFill>
                            <a:srgbClr val="000000"/>
                          </a:solidFill>
                          <a:latin typeface="Calibri"/>
                          <a:ea typeface="Calibri"/>
                          <a:cs typeface="Calibri"/>
                          <a:sym typeface="Calibri"/>
                        </a:rPr>
                        <a:t> grade students that score </a:t>
                      </a:r>
                      <a:r>
                        <a:rPr lang="en" sz="1200" b="1" i="0" u="sng" strike="noStrike" cap="none">
                          <a:solidFill>
                            <a:srgbClr val="000000"/>
                          </a:solidFill>
                          <a:latin typeface="Calibri"/>
                          <a:ea typeface="Calibri"/>
                          <a:cs typeface="Calibri"/>
                          <a:sym typeface="Calibri"/>
                        </a:rPr>
                        <a:t>meets</a:t>
                      </a:r>
                      <a:r>
                        <a:rPr lang="en" sz="1200" b="1" i="0" u="none" strike="noStrike" cap="none">
                          <a:solidFill>
                            <a:srgbClr val="000000"/>
                          </a:solidFill>
                          <a:latin typeface="Calibri"/>
                          <a:ea typeface="Calibri"/>
                          <a:cs typeface="Calibri"/>
                          <a:sym typeface="Calibri"/>
                        </a:rPr>
                        <a:t> grade level or above on STAAR Reading will increase </a:t>
                      </a:r>
                      <a:endParaRPr sz="12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from 36% (2018-2019) to 60% by June 2024. </a:t>
                      </a:r>
                      <a:endParaRPr sz="1200"/>
                    </a:p>
                  </a:txBody>
                  <a:tcPr marL="5875" marR="5875" marT="5875" marB="0" anchor="ctr">
                    <a:lnL w="28575" cap="flat" cmpd="sng">
                      <a:solidFill>
                        <a:srgbClr val="E1CD60">
                          <a:alpha val="0"/>
                        </a:srgbClr>
                      </a:solidFill>
                      <a:prstDash val="solid"/>
                      <a:round/>
                      <a:headEnd type="none" w="sm" len="sm"/>
                      <a:tailEnd type="none" w="sm" len="sm"/>
                    </a:lnL>
                    <a:lnR w="28575" cap="flat" cmpd="sng">
                      <a:solidFill>
                        <a:srgbClr val="E1CD60">
                          <a:alpha val="0"/>
                        </a:srgbClr>
                      </a:solidFill>
                      <a:prstDash val="solid"/>
                      <a:round/>
                      <a:headEnd type="none" w="sm" len="sm"/>
                      <a:tailEnd type="none" w="sm" len="sm"/>
                    </a:lnR>
                    <a:lnT w="28575" cap="flat" cmpd="sng">
                      <a:solidFill>
                        <a:srgbClr val="E1CD60">
                          <a:alpha val="0"/>
                        </a:srgbClr>
                      </a:solidFill>
                      <a:prstDash val="solid"/>
                      <a:round/>
                      <a:headEnd type="none" w="sm" len="sm"/>
                      <a:tailEnd type="none" w="sm" len="sm"/>
                    </a:lnT>
                    <a:lnB w="28575" cap="flat" cmpd="sng">
                      <a:solidFill>
                        <a:srgbClr val="E1CD60">
                          <a:alpha val="0"/>
                        </a:srgbClr>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57900">
                <a:tc gridSpan="12">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875" marR="5875" marT="5875" marB="0" anchor="ctr">
                    <a:lnL w="28575" cap="flat" cmpd="sng">
                      <a:solidFill>
                        <a:srgbClr val="E1CD60">
                          <a:alpha val="0"/>
                        </a:srgbClr>
                      </a:solidFill>
                      <a:prstDash val="solid"/>
                      <a:round/>
                      <a:headEnd type="none" w="sm" len="sm"/>
                      <a:tailEnd type="none" w="sm" len="sm"/>
                    </a:lnL>
                    <a:lnR w="28575" cap="flat" cmpd="sng">
                      <a:solidFill>
                        <a:srgbClr val="E1CD60">
                          <a:alpha val="0"/>
                        </a:srgbClr>
                      </a:solidFill>
                      <a:prstDash val="solid"/>
                      <a:round/>
                      <a:headEnd type="none" w="sm" len="sm"/>
                      <a:tailEnd type="none" w="sm" len="sm"/>
                    </a:lnR>
                    <a:lnT w="28575" cap="flat" cmpd="sng">
                      <a:solidFill>
                        <a:srgbClr val="E1CD6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98700">
                <a:tc gridSpan="3">
                  <a:txBody>
                    <a:bodyPr/>
                    <a:lstStyle/>
                    <a:p>
                      <a:pPr marL="0" marR="0" lvl="0" indent="0" algn="ctr" rtl="0">
                        <a:lnSpc>
                          <a:spcPct val="100000"/>
                        </a:lnSpc>
                        <a:spcBef>
                          <a:spcPts val="0"/>
                        </a:spcBef>
                        <a:spcAft>
                          <a:spcPts val="0"/>
                        </a:spcAft>
                        <a:buNone/>
                      </a:pP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98700">
                <a:tc gridSpan="3">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a:t>
                      </a:r>
                      <a:endParaRPr b="1"/>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49%</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55%</a:t>
                      </a:r>
                      <a:endParaRPr b="1"/>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60%</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98700">
                <a:tc gridSpan="3">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2021-2022</a:t>
                      </a:r>
                      <a:endParaRPr sz="1200" b="1">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b="1">
                          <a:solidFill>
                            <a:srgbClr val="FFFFFF"/>
                          </a:solidFill>
                          <a:latin typeface="Calibri"/>
                          <a:ea typeface="Calibri"/>
                          <a:cs typeface="Calibri"/>
                          <a:sym typeface="Calibri"/>
                        </a:rPr>
                        <a:t>36%</a:t>
                      </a:r>
                      <a:endParaRPr b="1" i="0" u="none" strike="noStrike" cap="none">
                        <a:solidFill>
                          <a:srgbClr val="FFFFFF"/>
                        </a:solidFill>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0000"/>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842" name="Google Shape;842;p79"/>
          <p:cNvPicPr preferRelativeResize="0"/>
          <p:nvPr/>
        </p:nvPicPr>
        <p:blipFill>
          <a:blip r:embed="rId3">
            <a:alphaModFix/>
          </a:blip>
          <a:stretch>
            <a:fillRect/>
          </a:stretch>
        </p:blipFill>
        <p:spPr>
          <a:xfrm>
            <a:off x="7190575" y="2154125"/>
            <a:ext cx="1168601" cy="1168600"/>
          </a:xfrm>
          <a:prstGeom prst="rect">
            <a:avLst/>
          </a:prstGeom>
          <a:noFill/>
          <a:ln>
            <a:noFill/>
          </a:ln>
        </p:spPr>
      </p:pic>
      <p:sp>
        <p:nvSpPr>
          <p:cNvPr id="843" name="Google Shape;843;p79"/>
          <p:cNvSpPr/>
          <p:nvPr/>
        </p:nvSpPr>
        <p:spPr>
          <a:xfrm>
            <a:off x="4249200" y="3151550"/>
            <a:ext cx="1670100" cy="3129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2"/>
          <p:cNvSpPr txBox="1">
            <a:spLocks noGrp="1"/>
          </p:cNvSpPr>
          <p:nvPr>
            <p:ph type="ctrTitle"/>
          </p:nvPr>
        </p:nvSpPr>
        <p:spPr>
          <a:xfrm>
            <a:off x="0" y="263400"/>
            <a:ext cx="8055000" cy="4616700"/>
          </a:xfrm>
          <a:prstGeom prst="rect">
            <a:avLst/>
          </a:prstGeom>
        </p:spPr>
        <p:txBody>
          <a:bodyPr spcFirstLastPara="1" wrap="square" lIns="91425" tIns="91425" rIns="91425" bIns="91425" anchor="t" anchorCtr="0">
            <a:normAutofit fontScale="90000"/>
          </a:bodyPr>
          <a:lstStyle/>
          <a:p>
            <a:pPr marL="114300" lvl="0" indent="0" algn="ctr" rtl="0">
              <a:lnSpc>
                <a:spcPct val="115000"/>
              </a:lnSpc>
              <a:spcBef>
                <a:spcPts val="0"/>
              </a:spcBef>
              <a:spcAft>
                <a:spcPts val="0"/>
              </a:spcAft>
              <a:buNone/>
            </a:pPr>
            <a:r>
              <a:rPr lang="en" sz="2800" b="1" u="sng">
                <a:latin typeface="Merriweather"/>
                <a:ea typeface="Merriweather"/>
                <a:cs typeface="Merriweather"/>
                <a:sym typeface="Merriweather"/>
              </a:rPr>
              <a:t>MISSION AND GOALS:</a:t>
            </a:r>
            <a:endParaRPr sz="2800" b="1" u="sng">
              <a:latin typeface="Merriweather"/>
              <a:ea typeface="Merriweather"/>
              <a:cs typeface="Merriweather"/>
              <a:sym typeface="Merriweather"/>
            </a:endParaRPr>
          </a:p>
          <a:p>
            <a:pPr marL="114300" lvl="0" indent="0" algn="ctr" rtl="0">
              <a:lnSpc>
                <a:spcPct val="115000"/>
              </a:lnSpc>
              <a:spcBef>
                <a:spcPts val="0"/>
              </a:spcBef>
              <a:spcAft>
                <a:spcPts val="0"/>
              </a:spcAft>
              <a:buNone/>
            </a:pPr>
            <a:r>
              <a:rPr lang="en" sz="2800" b="1">
                <a:latin typeface="Merriweather"/>
                <a:ea typeface="Merriweather"/>
                <a:cs typeface="Merriweather"/>
                <a:sym typeface="Merriweather"/>
              </a:rPr>
              <a:t> </a:t>
            </a:r>
            <a:endParaRPr sz="1800">
              <a:latin typeface="Merriweather"/>
              <a:ea typeface="Merriweather"/>
              <a:cs typeface="Merriweather"/>
              <a:sym typeface="Merriweather"/>
            </a:endParaRPr>
          </a:p>
          <a:p>
            <a:pPr marL="114300" lvl="0" indent="0" algn="ctr" rtl="0">
              <a:lnSpc>
                <a:spcPct val="115000"/>
              </a:lnSpc>
              <a:spcBef>
                <a:spcPts val="0"/>
              </a:spcBef>
              <a:spcAft>
                <a:spcPts val="0"/>
              </a:spcAft>
              <a:buNone/>
            </a:pPr>
            <a:r>
              <a:rPr lang="en" sz="1800">
                <a:latin typeface="Merriweather"/>
                <a:ea typeface="Merriweather"/>
                <a:cs typeface="Merriweather"/>
                <a:sym typeface="Merriweather"/>
              </a:rPr>
              <a:t>The mission of the Clint Independent School District is to prepare all students to be successful citizens. </a:t>
            </a:r>
            <a:endParaRPr sz="1800">
              <a:latin typeface="Merriweather"/>
              <a:ea typeface="Merriweather"/>
              <a:cs typeface="Merriweather"/>
              <a:sym typeface="Merriweather"/>
            </a:endParaRPr>
          </a:p>
          <a:p>
            <a:pPr marL="114300" lvl="0" indent="0" algn="ctr" rtl="0">
              <a:lnSpc>
                <a:spcPct val="115000"/>
              </a:lnSpc>
              <a:spcBef>
                <a:spcPts val="0"/>
              </a:spcBef>
              <a:spcAft>
                <a:spcPts val="0"/>
              </a:spcAft>
              <a:buNone/>
            </a:pPr>
            <a:r>
              <a:rPr lang="en" sz="1800">
                <a:latin typeface="Merriweather"/>
                <a:ea typeface="Merriweather"/>
                <a:cs typeface="Merriweather"/>
                <a:sym typeface="Merriweather"/>
              </a:rPr>
              <a:t>The District will work in partnership with the community and the family to create opportunities for </a:t>
            </a:r>
            <a:r>
              <a:rPr lang="en" sz="1800" i="1">
                <a:latin typeface="Merriweather"/>
                <a:ea typeface="Merriweather"/>
                <a:cs typeface="Merriweather"/>
                <a:sym typeface="Merriweather"/>
              </a:rPr>
              <a:t>the student</a:t>
            </a:r>
            <a:r>
              <a:rPr lang="en" sz="1800">
                <a:latin typeface="Merriweather"/>
                <a:ea typeface="Merriweather"/>
                <a:cs typeface="Merriweather"/>
                <a:sym typeface="Merriweather"/>
              </a:rPr>
              <a:t> to maximize personal potential.</a:t>
            </a:r>
            <a:endParaRPr sz="1800">
              <a:latin typeface="Merriweather"/>
              <a:ea typeface="Merriweather"/>
              <a:cs typeface="Merriweather"/>
              <a:sym typeface="Merriweather"/>
            </a:endParaRPr>
          </a:p>
          <a:p>
            <a:pPr marL="114300" lvl="0" indent="0" algn="ctr" rtl="0">
              <a:lnSpc>
                <a:spcPct val="115000"/>
              </a:lnSpc>
              <a:spcBef>
                <a:spcPts val="0"/>
              </a:spcBef>
              <a:spcAft>
                <a:spcPts val="0"/>
              </a:spcAft>
              <a:buNone/>
            </a:pPr>
            <a:r>
              <a:rPr lang="en" sz="1800">
                <a:latin typeface="Merriweather"/>
                <a:ea typeface="Merriweather"/>
                <a:cs typeface="Merriweather"/>
                <a:sym typeface="Merriweather"/>
              </a:rPr>
              <a:t>	</a:t>
            </a:r>
            <a:endParaRPr sz="1800">
              <a:latin typeface="Merriweather"/>
              <a:ea typeface="Merriweather"/>
              <a:cs typeface="Merriweather"/>
              <a:sym typeface="Merriweather"/>
            </a:endParaRPr>
          </a:p>
          <a:p>
            <a:pPr marL="457200" lvl="0" indent="-228600" algn="ctr" rtl="0">
              <a:lnSpc>
                <a:spcPct val="115000"/>
              </a:lnSpc>
              <a:spcBef>
                <a:spcPts val="0"/>
              </a:spcBef>
              <a:spcAft>
                <a:spcPts val="0"/>
              </a:spcAft>
              <a:buNone/>
            </a:pPr>
            <a:endParaRPr sz="1800">
              <a:latin typeface="Merriweather"/>
              <a:ea typeface="Merriweather"/>
              <a:cs typeface="Merriweather"/>
              <a:sym typeface="Merriweather"/>
            </a:endParaRPr>
          </a:p>
          <a:p>
            <a:pPr marL="457200" lvl="0" indent="-331470" algn="l" rtl="0">
              <a:lnSpc>
                <a:spcPct val="115000"/>
              </a:lnSpc>
              <a:spcBef>
                <a:spcPts val="0"/>
              </a:spcBef>
              <a:spcAft>
                <a:spcPts val="0"/>
              </a:spcAft>
              <a:buClr>
                <a:schemeClr val="lt1"/>
              </a:buClr>
              <a:buSzPct val="128571"/>
              <a:buFont typeface="Merriweather"/>
              <a:buAutoNum type="arabicPeriod"/>
            </a:pPr>
            <a:r>
              <a:rPr lang="en" sz="1400" i="1">
                <a:latin typeface="Merriweather"/>
                <a:ea typeface="Merriweather"/>
                <a:cs typeface="Merriweather"/>
                <a:sym typeface="Merriweather"/>
              </a:rPr>
              <a:t>The District will be a model of high standards for student academic excellence.</a:t>
            </a:r>
            <a:r>
              <a:rPr lang="en" sz="1400">
                <a:latin typeface="Merriweather"/>
                <a:ea typeface="Merriweather"/>
                <a:cs typeface="Merriweather"/>
                <a:sym typeface="Merriweather"/>
              </a:rPr>
              <a:t> </a:t>
            </a:r>
            <a:endParaRPr sz="1800">
              <a:latin typeface="Merriweather"/>
              <a:ea typeface="Merriweather"/>
              <a:cs typeface="Merriweather"/>
              <a:sym typeface="Merriweather"/>
            </a:endParaRPr>
          </a:p>
          <a:p>
            <a:pPr marL="457200" lvl="0" indent="-331470" algn="l" rtl="0">
              <a:lnSpc>
                <a:spcPct val="115000"/>
              </a:lnSpc>
              <a:spcBef>
                <a:spcPts val="0"/>
              </a:spcBef>
              <a:spcAft>
                <a:spcPts val="0"/>
              </a:spcAft>
              <a:buClr>
                <a:schemeClr val="lt1"/>
              </a:buClr>
              <a:buSzPct val="128571"/>
              <a:buFont typeface="Merriweather"/>
              <a:buAutoNum type="arabicPeriod"/>
            </a:pPr>
            <a:r>
              <a:rPr lang="en" sz="1400">
                <a:latin typeface="Merriweather"/>
                <a:ea typeface="Merriweather"/>
                <a:cs typeface="Merriweather"/>
                <a:sym typeface="Merriweather"/>
              </a:rPr>
              <a:t>The District will ensure a safe well-disciplined positive learning environment for all students. </a:t>
            </a:r>
            <a:endParaRPr sz="1800">
              <a:latin typeface="Merriweather"/>
              <a:ea typeface="Merriweather"/>
              <a:cs typeface="Merriweather"/>
              <a:sym typeface="Merriweather"/>
            </a:endParaRPr>
          </a:p>
          <a:p>
            <a:pPr marL="457200" lvl="0" indent="-331470" algn="l" rtl="0">
              <a:lnSpc>
                <a:spcPct val="115000"/>
              </a:lnSpc>
              <a:spcBef>
                <a:spcPts val="0"/>
              </a:spcBef>
              <a:spcAft>
                <a:spcPts val="0"/>
              </a:spcAft>
              <a:buClr>
                <a:schemeClr val="lt1"/>
              </a:buClr>
              <a:buSzPct val="128571"/>
              <a:buFont typeface="Merriweather"/>
              <a:buAutoNum type="arabicPeriod"/>
            </a:pPr>
            <a:r>
              <a:rPr lang="en" sz="1400">
                <a:latin typeface="Merriweather"/>
                <a:ea typeface="Merriweather"/>
                <a:cs typeface="Merriweather"/>
                <a:sym typeface="Merriweather"/>
              </a:rPr>
              <a:t>The District will operate efficiently being fiscally responsible. </a:t>
            </a:r>
            <a:endParaRPr sz="1800">
              <a:latin typeface="Merriweather"/>
              <a:ea typeface="Merriweather"/>
              <a:cs typeface="Merriweather"/>
              <a:sym typeface="Merriweather"/>
            </a:endParaRPr>
          </a:p>
          <a:p>
            <a:pPr marL="457200" lvl="0" indent="-331470" algn="l" rtl="0">
              <a:lnSpc>
                <a:spcPct val="115000"/>
              </a:lnSpc>
              <a:spcBef>
                <a:spcPts val="0"/>
              </a:spcBef>
              <a:spcAft>
                <a:spcPts val="0"/>
              </a:spcAft>
              <a:buClr>
                <a:schemeClr val="lt1"/>
              </a:buClr>
              <a:buSzPct val="128571"/>
              <a:buFont typeface="Merriweather"/>
              <a:buAutoNum type="arabicPeriod"/>
            </a:pPr>
            <a:r>
              <a:rPr lang="en" sz="1400">
                <a:latin typeface="Merriweather"/>
                <a:ea typeface="Merriweather"/>
                <a:cs typeface="Merriweather"/>
                <a:sym typeface="Merriweather"/>
              </a:rPr>
              <a:t>The District will become the employer of choice in order to seek and retain effective personnel. </a:t>
            </a:r>
            <a:endParaRPr sz="1800">
              <a:latin typeface="Merriweather"/>
              <a:ea typeface="Merriweather"/>
              <a:cs typeface="Merriweather"/>
              <a:sym typeface="Merriweather"/>
            </a:endParaRPr>
          </a:p>
          <a:p>
            <a:pPr marL="457200" lvl="0" indent="-331470" algn="l" rtl="0">
              <a:lnSpc>
                <a:spcPct val="115000"/>
              </a:lnSpc>
              <a:spcBef>
                <a:spcPts val="0"/>
              </a:spcBef>
              <a:spcAft>
                <a:spcPts val="0"/>
              </a:spcAft>
              <a:buClr>
                <a:schemeClr val="lt1"/>
              </a:buClr>
              <a:buSzPct val="128571"/>
              <a:buFont typeface="Merriweather"/>
              <a:buAutoNum type="arabicPeriod"/>
            </a:pPr>
            <a:r>
              <a:rPr lang="en" sz="1400">
                <a:latin typeface="Merriweather"/>
                <a:ea typeface="Merriweather"/>
                <a:cs typeface="Merriweather"/>
                <a:sym typeface="Merriweather"/>
              </a:rPr>
              <a:t>The District will include parents, community, and business members in the education of all students. </a:t>
            </a:r>
            <a:endParaRPr sz="1800">
              <a:latin typeface="Merriweather"/>
              <a:ea typeface="Merriweather"/>
              <a:cs typeface="Merriweather"/>
              <a:sym typeface="Merriweather"/>
            </a:endParaRPr>
          </a:p>
          <a:p>
            <a:pPr marL="0" lvl="0" indent="0" algn="l" rtl="0">
              <a:lnSpc>
                <a:spcPct val="115000"/>
              </a:lnSpc>
              <a:spcBef>
                <a:spcPts val="1200"/>
              </a:spcBef>
              <a:spcAft>
                <a:spcPts val="0"/>
              </a:spcAft>
              <a:buClr>
                <a:schemeClr val="dk1"/>
              </a:buClr>
              <a:buSzPct val="84615"/>
              <a:buFont typeface="Arial"/>
              <a:buNone/>
            </a:pPr>
            <a:endParaRPr sz="1300"/>
          </a:p>
          <a:p>
            <a:pPr marL="0" lvl="0" indent="0" algn="l" rtl="0">
              <a:lnSpc>
                <a:spcPct val="115000"/>
              </a:lnSpc>
              <a:spcBef>
                <a:spcPts val="1200"/>
              </a:spcBef>
              <a:spcAft>
                <a:spcPts val="0"/>
              </a:spcAft>
              <a:buClr>
                <a:schemeClr val="dk1"/>
              </a:buClr>
              <a:buSzPct val="84615"/>
              <a:buFont typeface="Arial"/>
              <a:buNone/>
            </a:pPr>
            <a:endParaRPr sz="1300"/>
          </a:p>
          <a:p>
            <a:pPr marL="0" lvl="0" indent="0" algn="l" rtl="0">
              <a:lnSpc>
                <a:spcPct val="115000"/>
              </a:lnSpc>
              <a:spcBef>
                <a:spcPts val="1200"/>
              </a:spcBef>
              <a:spcAft>
                <a:spcPts val="0"/>
              </a:spcAft>
              <a:buClr>
                <a:schemeClr val="dk1"/>
              </a:buClr>
              <a:buSzPct val="84615"/>
              <a:buFont typeface="Arial"/>
              <a:buNone/>
            </a:pPr>
            <a:endParaRPr sz="1300"/>
          </a:p>
          <a:p>
            <a:pPr marL="0" lvl="0" indent="0" algn="l" rtl="0">
              <a:lnSpc>
                <a:spcPct val="115000"/>
              </a:lnSpc>
              <a:spcBef>
                <a:spcPts val="1200"/>
              </a:spcBef>
              <a:spcAft>
                <a:spcPts val="0"/>
              </a:spcAft>
              <a:buClr>
                <a:schemeClr val="dk1"/>
              </a:buClr>
              <a:buSzPct val="91666"/>
              <a:buFont typeface="Arial"/>
              <a:buNone/>
            </a:pPr>
            <a:endParaRPr sz="1200"/>
          </a:p>
          <a:p>
            <a:pPr marL="0" lvl="0" indent="0" algn="l" rtl="0">
              <a:lnSpc>
                <a:spcPct val="115000"/>
              </a:lnSpc>
              <a:spcBef>
                <a:spcPts val="1200"/>
              </a:spcBef>
              <a:spcAft>
                <a:spcPts val="0"/>
              </a:spcAft>
              <a:buClr>
                <a:schemeClr val="dk1"/>
              </a:buClr>
              <a:buSzPct val="91666"/>
              <a:buFont typeface="Arial"/>
              <a:buNone/>
            </a:pPr>
            <a:endParaRPr sz="1200"/>
          </a:p>
          <a:p>
            <a:pPr marL="0" lvl="0" indent="0" algn="l" rtl="0">
              <a:lnSpc>
                <a:spcPct val="115000"/>
              </a:lnSpc>
              <a:spcBef>
                <a:spcPts val="1200"/>
              </a:spcBef>
              <a:spcAft>
                <a:spcPts val="0"/>
              </a:spcAft>
              <a:buClr>
                <a:schemeClr val="dk1"/>
              </a:buClr>
              <a:buSzPct val="84615"/>
              <a:buFont typeface="Arial"/>
              <a:buNone/>
            </a:pPr>
            <a:endParaRPr sz="1300"/>
          </a:p>
          <a:p>
            <a:pPr marL="0" lvl="0" indent="0" algn="ctr" rtl="0">
              <a:spcBef>
                <a:spcPts val="12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0"/>
          <p:cNvSpPr txBox="1">
            <a:spLocks noGrp="1"/>
          </p:cNvSpPr>
          <p:nvPr>
            <p:ph type="title"/>
          </p:nvPr>
        </p:nvSpPr>
        <p:spPr>
          <a:xfrm>
            <a:off x="446125" y="158675"/>
            <a:ext cx="718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40" b="1" u="sng">
                <a:latin typeface="Merriweather"/>
                <a:ea typeface="Merriweather"/>
                <a:cs typeface="Merriweather"/>
                <a:sym typeface="Merriweather"/>
              </a:rPr>
              <a:t>Board Outcome Progress Measures: Used in plan development and monitoring.</a:t>
            </a:r>
            <a:endParaRPr sz="3320" b="1">
              <a:latin typeface="Merriweather"/>
              <a:ea typeface="Merriweather"/>
              <a:cs typeface="Merriweather"/>
              <a:sym typeface="Merriweather"/>
            </a:endParaRPr>
          </a:p>
        </p:txBody>
      </p:sp>
      <p:sp>
        <p:nvSpPr>
          <p:cNvPr id="849" name="Google Shape;849;p80"/>
          <p:cNvSpPr/>
          <p:nvPr/>
        </p:nvSpPr>
        <p:spPr>
          <a:xfrm>
            <a:off x="63550" y="951450"/>
            <a:ext cx="8521800" cy="74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i="0" u="none" strike="noStrike" cap="none">
                <a:solidFill>
                  <a:schemeClr val="lt1"/>
                </a:solidFill>
                <a:latin typeface="Calibri"/>
                <a:ea typeface="Calibri"/>
                <a:cs typeface="Calibri"/>
                <a:sym typeface="Calibri"/>
              </a:rPr>
              <a:t>Progress Measure 1.1: </a:t>
            </a:r>
            <a:r>
              <a:rPr lang="en" sz="1500" b="0" i="0" u="none" strike="noStrike" cap="none">
                <a:solidFill>
                  <a:schemeClr val="lt1"/>
                </a:solidFill>
                <a:latin typeface="Calibri"/>
                <a:ea typeface="Calibri"/>
                <a:cs typeface="Calibri"/>
                <a:sym typeface="Calibri"/>
              </a:rPr>
              <a:t>The percent of </a:t>
            </a:r>
            <a:r>
              <a:rPr lang="en" sz="1500" b="1" i="0" u="sng" strike="noStrike" cap="none">
                <a:solidFill>
                  <a:schemeClr val="lt1"/>
                </a:solidFill>
                <a:latin typeface="Calibri"/>
                <a:ea typeface="Calibri"/>
                <a:cs typeface="Calibri"/>
                <a:sym typeface="Calibri"/>
              </a:rPr>
              <a:t>Pre-K students</a:t>
            </a:r>
            <a:r>
              <a:rPr lang="en" sz="1500" b="0" i="0" u="none" strike="noStrike" cap="none">
                <a:solidFill>
                  <a:schemeClr val="lt1"/>
                </a:solidFill>
                <a:latin typeface="Calibri"/>
                <a:ea typeface="Calibri"/>
                <a:cs typeface="Calibri"/>
                <a:sym typeface="Calibri"/>
              </a:rPr>
              <a:t> that score ”On Track" on </a:t>
            </a:r>
            <a:r>
              <a:rPr lang="en" sz="1500" b="1" i="0" u="none" strike="noStrike" cap="none">
                <a:solidFill>
                  <a:schemeClr val="lt1"/>
                </a:solidFill>
                <a:latin typeface="Calibri"/>
                <a:ea typeface="Calibri"/>
                <a:cs typeface="Calibri"/>
                <a:sym typeface="Calibri"/>
              </a:rPr>
              <a:t>CLI-Engage reading</a:t>
            </a:r>
            <a:r>
              <a:rPr lang="en" sz="1500" b="0" i="0" u="none" strike="noStrike" cap="none">
                <a:solidFill>
                  <a:schemeClr val="lt1"/>
                </a:solidFill>
                <a:latin typeface="Calibri"/>
                <a:ea typeface="Calibri"/>
                <a:cs typeface="Calibri"/>
                <a:sym typeface="Calibri"/>
              </a:rPr>
              <a:t> will </a:t>
            </a:r>
            <a:endParaRPr sz="15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 sz="1500" b="0" i="0" u="none" strike="noStrike" cap="none">
                <a:solidFill>
                  <a:schemeClr val="lt1"/>
                </a:solidFill>
                <a:latin typeface="Calibri"/>
                <a:ea typeface="Calibri"/>
                <a:cs typeface="Calibri"/>
                <a:sym typeface="Calibri"/>
              </a:rPr>
              <a:t>increase from </a:t>
            </a:r>
            <a:r>
              <a:rPr lang="en" sz="1500" b="1" i="0" u="none" strike="noStrike" cap="none">
                <a:solidFill>
                  <a:schemeClr val="lt1"/>
                </a:solidFill>
                <a:latin typeface="Calibri"/>
                <a:ea typeface="Calibri"/>
                <a:cs typeface="Calibri"/>
                <a:sym typeface="Calibri"/>
              </a:rPr>
              <a:t>59%</a:t>
            </a:r>
            <a:r>
              <a:rPr lang="en" sz="1500" b="0" i="0" u="none" strike="noStrike" cap="none">
                <a:solidFill>
                  <a:schemeClr val="lt1"/>
                </a:solidFill>
                <a:latin typeface="Calibri"/>
                <a:ea typeface="Calibri"/>
                <a:cs typeface="Calibri"/>
                <a:sym typeface="Calibri"/>
              </a:rPr>
              <a:t> to </a:t>
            </a:r>
            <a:r>
              <a:rPr lang="en" sz="1500" b="1">
                <a:solidFill>
                  <a:schemeClr val="lt1"/>
                </a:solidFill>
                <a:latin typeface="Calibri"/>
                <a:ea typeface="Calibri"/>
                <a:cs typeface="Calibri"/>
                <a:sym typeface="Calibri"/>
              </a:rPr>
              <a:t>85</a:t>
            </a:r>
            <a:r>
              <a:rPr lang="en" sz="1500" b="1" i="0" u="none" strike="noStrike" cap="none">
                <a:solidFill>
                  <a:schemeClr val="lt1"/>
                </a:solidFill>
                <a:latin typeface="Calibri"/>
                <a:ea typeface="Calibri"/>
                <a:cs typeface="Calibri"/>
                <a:sym typeface="Calibri"/>
              </a:rPr>
              <a:t>%</a:t>
            </a:r>
            <a:r>
              <a:rPr lang="en" sz="1500" b="0" i="0" u="none" strike="noStrike" cap="none">
                <a:solidFill>
                  <a:schemeClr val="lt1"/>
                </a:solidFill>
                <a:latin typeface="Calibri"/>
                <a:ea typeface="Calibri"/>
                <a:cs typeface="Calibri"/>
                <a:sym typeface="Calibri"/>
              </a:rPr>
              <a:t> by </a:t>
            </a:r>
            <a:r>
              <a:rPr lang="en" sz="1500" b="1" i="0" u="none" strike="noStrike" cap="none">
                <a:solidFill>
                  <a:schemeClr val="lt1"/>
                </a:solidFill>
                <a:latin typeface="Calibri"/>
                <a:ea typeface="Calibri"/>
                <a:cs typeface="Calibri"/>
                <a:sym typeface="Calibri"/>
              </a:rPr>
              <a:t>June 2024.</a:t>
            </a:r>
            <a:endParaRPr sz="1700" b="1">
              <a:solidFill>
                <a:schemeClr val="lt1"/>
              </a:solidFill>
            </a:endParaRPr>
          </a:p>
        </p:txBody>
      </p:sp>
      <p:graphicFrame>
        <p:nvGraphicFramePr>
          <p:cNvPr id="850" name="Google Shape;850;p80"/>
          <p:cNvGraphicFramePr/>
          <p:nvPr/>
        </p:nvGraphicFramePr>
        <p:xfrm>
          <a:off x="63582" y="1914145"/>
          <a:ext cx="3000000" cy="3000000"/>
        </p:xfrm>
        <a:graphic>
          <a:graphicData uri="http://schemas.openxmlformats.org/drawingml/2006/table">
            <a:tbl>
              <a:tblPr>
                <a:noFill/>
                <a:tableStyleId>{1CFC0F9A-B785-4F4B-BB25-45E6D7FD4CF1}</a:tableStyleId>
              </a:tblPr>
              <a:tblGrid>
                <a:gridCol w="1997700">
                  <a:extLst>
                    <a:ext uri="{9D8B030D-6E8A-4147-A177-3AD203B41FA5}">
                      <a16:colId xmlns:a16="http://schemas.microsoft.com/office/drawing/2014/main" val="20000"/>
                    </a:ext>
                  </a:extLst>
                </a:gridCol>
                <a:gridCol w="1997700">
                  <a:extLst>
                    <a:ext uri="{9D8B030D-6E8A-4147-A177-3AD203B41FA5}">
                      <a16:colId xmlns:a16="http://schemas.microsoft.com/office/drawing/2014/main" val="20001"/>
                    </a:ext>
                  </a:extLst>
                </a:gridCol>
                <a:gridCol w="1997700">
                  <a:extLst>
                    <a:ext uri="{9D8B030D-6E8A-4147-A177-3AD203B41FA5}">
                      <a16:colId xmlns:a16="http://schemas.microsoft.com/office/drawing/2014/main" val="20002"/>
                    </a:ext>
                  </a:extLst>
                </a:gridCol>
                <a:gridCol w="1997700">
                  <a:extLst>
                    <a:ext uri="{9D8B030D-6E8A-4147-A177-3AD203B41FA5}">
                      <a16:colId xmlns:a16="http://schemas.microsoft.com/office/drawing/2014/main" val="20003"/>
                    </a:ext>
                  </a:extLst>
                </a:gridCol>
              </a:tblGrid>
              <a:tr h="419350">
                <a:tc gridSpan="4">
                  <a:txBody>
                    <a:bodyPr/>
                    <a:lstStyle/>
                    <a:p>
                      <a:pPr marL="0" marR="0" lvl="0" indent="0" algn="ctr" rtl="0">
                        <a:lnSpc>
                          <a:spcPct val="100000"/>
                        </a:lnSpc>
                        <a:spcBef>
                          <a:spcPts val="0"/>
                        </a:spcBef>
                        <a:spcAft>
                          <a:spcPts val="0"/>
                        </a:spcAft>
                        <a:buNone/>
                      </a:pPr>
                      <a:r>
                        <a:rPr lang="en" sz="1600" b="0" i="0" u="none" strike="noStrike" cap="none">
                          <a:solidFill>
                            <a:srgbClr val="FFFFFF"/>
                          </a:solidFill>
                          <a:latin typeface="Calibri"/>
                          <a:ea typeface="Calibri"/>
                          <a:cs typeface="Calibri"/>
                          <a:sym typeface="Calibri"/>
                        </a:rPr>
                        <a:t>Yearly Target Goals</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9350">
                <a:tc>
                  <a:txBody>
                    <a:bodyPr/>
                    <a:lstStyle/>
                    <a:p>
                      <a:pPr marL="0" marR="0" lvl="0" indent="0" algn="ctr" rtl="0">
                        <a:lnSpc>
                          <a:spcPct val="100000"/>
                        </a:lnSpc>
                        <a:spcBef>
                          <a:spcPts val="0"/>
                        </a:spcBef>
                        <a:spcAft>
                          <a:spcPts val="0"/>
                        </a:spcAft>
                        <a:buNone/>
                      </a:pP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1935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a:t>
                      </a:r>
                      <a:endParaRPr b="1"/>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63%</a:t>
                      </a:r>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80%</a:t>
                      </a:r>
                      <a:endParaRPr b="1"/>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a:latin typeface="Calibri"/>
                          <a:ea typeface="Calibri"/>
                          <a:cs typeface="Calibri"/>
                          <a:sym typeface="Calibri"/>
                        </a:rPr>
                        <a:t>85%</a:t>
                      </a:r>
                      <a:endParaRPr sz="1200">
                        <a:latin typeface="Calibri"/>
                        <a:ea typeface="Calibri"/>
                        <a:cs typeface="Calibri"/>
                        <a:sym typeface="Calibri"/>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1935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2021-2022</a:t>
                      </a:r>
                      <a:endParaRPr b="1">
                        <a:solidFill>
                          <a:srgbClr val="000000"/>
                        </a:solidFill>
                      </a:endParaRPr>
                    </a:p>
                  </a:txBody>
                  <a:tcPr marL="5825" marR="5825" marT="582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b="1">
                          <a:latin typeface="Calibri"/>
                          <a:ea typeface="Calibri"/>
                          <a:cs typeface="Calibri"/>
                          <a:sym typeface="Calibri"/>
                        </a:rPr>
                        <a:t>76%</a:t>
                      </a:r>
                      <a:endParaRPr b="1"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851" name="Google Shape;851;p80"/>
          <p:cNvSpPr/>
          <p:nvPr/>
        </p:nvSpPr>
        <p:spPr>
          <a:xfrm>
            <a:off x="4188450" y="2795000"/>
            <a:ext cx="1745100" cy="3225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1"/>
          <p:cNvSpPr txBox="1">
            <a:spLocks noGrp="1"/>
          </p:cNvSpPr>
          <p:nvPr>
            <p:ph type="title"/>
          </p:nvPr>
        </p:nvSpPr>
        <p:spPr>
          <a:xfrm>
            <a:off x="446125" y="158675"/>
            <a:ext cx="718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40" b="1" u="sng">
                <a:latin typeface="Merriweather"/>
                <a:ea typeface="Merriweather"/>
                <a:cs typeface="Merriweather"/>
                <a:sym typeface="Merriweather"/>
              </a:rPr>
              <a:t>Board Outcome Progress Measures: Used in plan development and monitoring.</a:t>
            </a:r>
            <a:endParaRPr sz="3320" b="1">
              <a:latin typeface="Merriweather"/>
              <a:ea typeface="Merriweather"/>
              <a:cs typeface="Merriweather"/>
              <a:sym typeface="Merriweather"/>
            </a:endParaRPr>
          </a:p>
        </p:txBody>
      </p:sp>
      <p:sp>
        <p:nvSpPr>
          <p:cNvPr id="857" name="Google Shape;857;p81"/>
          <p:cNvSpPr/>
          <p:nvPr/>
        </p:nvSpPr>
        <p:spPr>
          <a:xfrm>
            <a:off x="63575" y="932763"/>
            <a:ext cx="8521800" cy="78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b="1">
                <a:solidFill>
                  <a:schemeClr val="lt1"/>
                </a:solidFill>
                <a:latin typeface="Calibri"/>
                <a:ea typeface="Calibri"/>
                <a:cs typeface="Calibri"/>
                <a:sym typeface="Calibri"/>
              </a:rPr>
              <a:t>Progress measure 1.2: </a:t>
            </a:r>
            <a:r>
              <a:rPr lang="en" sz="1500">
                <a:solidFill>
                  <a:schemeClr val="lt1"/>
                </a:solidFill>
                <a:latin typeface="Calibri"/>
                <a:ea typeface="Calibri"/>
                <a:cs typeface="Calibri"/>
                <a:sym typeface="Calibri"/>
              </a:rPr>
              <a:t>The percent of</a:t>
            </a:r>
            <a:r>
              <a:rPr lang="en" sz="1500" b="1">
                <a:solidFill>
                  <a:schemeClr val="lt1"/>
                </a:solidFill>
                <a:latin typeface="Calibri"/>
                <a:ea typeface="Calibri"/>
                <a:cs typeface="Calibri"/>
                <a:sym typeface="Calibri"/>
              </a:rPr>
              <a:t> K</a:t>
            </a:r>
            <a:r>
              <a:rPr lang="en" sz="1500">
                <a:solidFill>
                  <a:schemeClr val="lt1"/>
                </a:solidFill>
                <a:latin typeface="Calibri"/>
                <a:ea typeface="Calibri"/>
                <a:cs typeface="Calibri"/>
                <a:sym typeface="Calibri"/>
              </a:rPr>
              <a:t> students that score </a:t>
            </a:r>
            <a:r>
              <a:rPr lang="en" sz="1500" b="1">
                <a:solidFill>
                  <a:schemeClr val="lt1"/>
                </a:solidFill>
                <a:latin typeface="Calibri"/>
                <a:ea typeface="Calibri"/>
                <a:cs typeface="Calibri"/>
                <a:sym typeface="Calibri"/>
              </a:rPr>
              <a:t>”Benchmark or Above Benchmark"</a:t>
            </a:r>
            <a:r>
              <a:rPr lang="en" sz="1500">
                <a:solidFill>
                  <a:schemeClr val="lt1"/>
                </a:solidFill>
                <a:latin typeface="Calibri"/>
                <a:ea typeface="Calibri"/>
                <a:cs typeface="Calibri"/>
                <a:sym typeface="Calibri"/>
              </a:rPr>
              <a:t> on </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 sz="1500">
                <a:solidFill>
                  <a:schemeClr val="lt1"/>
                </a:solidFill>
                <a:latin typeface="Calibri"/>
                <a:ea typeface="Calibri"/>
                <a:cs typeface="Calibri"/>
                <a:sym typeface="Calibri"/>
              </a:rPr>
              <a:t>mCLASS Dibels-8 (English) and IDEL (Spanish) </a:t>
            </a:r>
            <a:r>
              <a:rPr lang="en" sz="1500" b="1">
                <a:solidFill>
                  <a:schemeClr val="lt1"/>
                </a:solidFill>
                <a:latin typeface="Calibri"/>
                <a:ea typeface="Calibri"/>
                <a:cs typeface="Calibri"/>
                <a:sym typeface="Calibri"/>
              </a:rPr>
              <a:t>reading screeners </a:t>
            </a:r>
            <a:r>
              <a:rPr lang="en" sz="1500">
                <a:solidFill>
                  <a:schemeClr val="lt1"/>
                </a:solidFill>
                <a:latin typeface="Calibri"/>
                <a:ea typeface="Calibri"/>
                <a:cs typeface="Calibri"/>
                <a:sym typeface="Calibri"/>
              </a:rPr>
              <a:t>will increase from </a:t>
            </a:r>
            <a:r>
              <a:rPr lang="en" sz="1500" b="1">
                <a:solidFill>
                  <a:schemeClr val="lt1"/>
                </a:solidFill>
                <a:latin typeface="Calibri"/>
                <a:ea typeface="Calibri"/>
                <a:cs typeface="Calibri"/>
                <a:sym typeface="Calibri"/>
              </a:rPr>
              <a:t>60%</a:t>
            </a:r>
            <a:r>
              <a:rPr lang="en" sz="1500">
                <a:solidFill>
                  <a:schemeClr val="lt1"/>
                </a:solidFill>
                <a:latin typeface="Calibri"/>
                <a:ea typeface="Calibri"/>
                <a:cs typeface="Calibri"/>
                <a:sym typeface="Calibri"/>
              </a:rPr>
              <a:t> to </a:t>
            </a:r>
            <a:r>
              <a:rPr lang="en" sz="1500" b="1">
                <a:solidFill>
                  <a:schemeClr val="lt1"/>
                </a:solidFill>
                <a:latin typeface="Calibri"/>
                <a:ea typeface="Calibri"/>
                <a:cs typeface="Calibri"/>
                <a:sym typeface="Calibri"/>
              </a:rPr>
              <a:t>75% </a:t>
            </a:r>
            <a:r>
              <a:rPr lang="en" sz="1500">
                <a:solidFill>
                  <a:schemeClr val="lt1"/>
                </a:solidFill>
                <a:latin typeface="Calibri"/>
                <a:ea typeface="Calibri"/>
                <a:cs typeface="Calibri"/>
                <a:sym typeface="Calibri"/>
              </a:rPr>
              <a:t>by </a:t>
            </a:r>
            <a:endParaRPr sz="1500">
              <a:solidFill>
                <a:schemeClr val="lt1"/>
              </a:solidFill>
              <a:latin typeface="Calibri"/>
              <a:ea typeface="Calibri"/>
              <a:cs typeface="Calibri"/>
              <a:sym typeface="Calibri"/>
            </a:endParaRPr>
          </a:p>
          <a:p>
            <a:pPr marL="0" lvl="0" indent="0" algn="l" rtl="0">
              <a:spcBef>
                <a:spcPts val="0"/>
              </a:spcBef>
              <a:spcAft>
                <a:spcPts val="0"/>
              </a:spcAft>
              <a:buNone/>
            </a:pPr>
            <a:r>
              <a:rPr lang="en" sz="1500" b="1">
                <a:solidFill>
                  <a:schemeClr val="lt1"/>
                </a:solidFill>
                <a:latin typeface="Calibri"/>
                <a:ea typeface="Calibri"/>
                <a:cs typeface="Calibri"/>
                <a:sym typeface="Calibri"/>
              </a:rPr>
              <a:t>June 2024</a:t>
            </a:r>
            <a:endParaRPr sz="1500" b="1">
              <a:solidFill>
                <a:schemeClr val="lt1"/>
              </a:solidFill>
              <a:latin typeface="Calibri"/>
              <a:ea typeface="Calibri"/>
              <a:cs typeface="Calibri"/>
              <a:sym typeface="Calibri"/>
            </a:endParaRPr>
          </a:p>
        </p:txBody>
      </p:sp>
      <p:graphicFrame>
        <p:nvGraphicFramePr>
          <p:cNvPr id="858" name="Google Shape;858;p81"/>
          <p:cNvGraphicFramePr/>
          <p:nvPr/>
        </p:nvGraphicFramePr>
        <p:xfrm>
          <a:off x="71470" y="2029380"/>
          <a:ext cx="3000000" cy="3000000"/>
        </p:xfrm>
        <a:graphic>
          <a:graphicData uri="http://schemas.openxmlformats.org/drawingml/2006/table">
            <a:tbl>
              <a:tblPr>
                <a:noFill/>
                <a:tableStyleId>{1CFC0F9A-B785-4F4B-BB25-45E6D7FD4CF1}</a:tableStyleId>
              </a:tblPr>
              <a:tblGrid>
                <a:gridCol w="1984475">
                  <a:extLst>
                    <a:ext uri="{9D8B030D-6E8A-4147-A177-3AD203B41FA5}">
                      <a16:colId xmlns:a16="http://schemas.microsoft.com/office/drawing/2014/main" val="20000"/>
                    </a:ext>
                  </a:extLst>
                </a:gridCol>
                <a:gridCol w="1984475">
                  <a:extLst>
                    <a:ext uri="{9D8B030D-6E8A-4147-A177-3AD203B41FA5}">
                      <a16:colId xmlns:a16="http://schemas.microsoft.com/office/drawing/2014/main" val="20001"/>
                    </a:ext>
                  </a:extLst>
                </a:gridCol>
                <a:gridCol w="1984475">
                  <a:extLst>
                    <a:ext uri="{9D8B030D-6E8A-4147-A177-3AD203B41FA5}">
                      <a16:colId xmlns:a16="http://schemas.microsoft.com/office/drawing/2014/main" val="20002"/>
                    </a:ext>
                  </a:extLst>
                </a:gridCol>
                <a:gridCol w="1984475">
                  <a:extLst>
                    <a:ext uri="{9D8B030D-6E8A-4147-A177-3AD203B41FA5}">
                      <a16:colId xmlns:a16="http://schemas.microsoft.com/office/drawing/2014/main" val="20003"/>
                    </a:ext>
                  </a:extLst>
                </a:gridCol>
              </a:tblGrid>
              <a:tr h="377000">
                <a:tc gridSpan="4">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7000">
                <a:tc>
                  <a:txBody>
                    <a:bodyPr/>
                    <a:lstStyle/>
                    <a:p>
                      <a:pPr marL="0" marR="0" lvl="0" indent="0" algn="ctr" rtl="0">
                        <a:lnSpc>
                          <a:spcPct val="100000"/>
                        </a:lnSpc>
                        <a:spcBef>
                          <a:spcPts val="0"/>
                        </a:spcBef>
                        <a:spcAft>
                          <a:spcPts val="0"/>
                        </a:spcAft>
                        <a:buNone/>
                      </a:pP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37700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65%</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70%</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a:latin typeface="Calibri"/>
                          <a:ea typeface="Calibri"/>
                          <a:cs typeface="Calibri"/>
                          <a:sym typeface="Calibri"/>
                        </a:rPr>
                        <a:t>75%</a:t>
                      </a:r>
                      <a:endParaRPr sz="1200">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37700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2021-2022</a:t>
                      </a:r>
                      <a:endParaRPr b="1">
                        <a:solidFill>
                          <a:srgbClr val="000000"/>
                        </a:solidFill>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b="1">
                          <a:solidFill>
                            <a:srgbClr val="FFFFFF"/>
                          </a:solidFill>
                          <a:latin typeface="Calibri"/>
                          <a:ea typeface="Calibri"/>
                          <a:cs typeface="Calibri"/>
                          <a:sym typeface="Calibri"/>
                        </a:rPr>
                        <a:t>53%</a:t>
                      </a:r>
                      <a:endParaRPr b="1" i="0" u="none" strike="noStrike" cap="none">
                        <a:solidFill>
                          <a:srgbClr val="FFFFFF"/>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D2DEE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rgbClr val="D2DEE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D2DEEF"/>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859" name="Google Shape;859;p81"/>
          <p:cNvSpPr/>
          <p:nvPr/>
        </p:nvSpPr>
        <p:spPr>
          <a:xfrm>
            <a:off x="4179725" y="2817150"/>
            <a:ext cx="1748100" cy="2850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2"/>
          <p:cNvSpPr txBox="1">
            <a:spLocks noGrp="1"/>
          </p:cNvSpPr>
          <p:nvPr>
            <p:ph type="title"/>
          </p:nvPr>
        </p:nvSpPr>
        <p:spPr>
          <a:xfrm>
            <a:off x="446125" y="158675"/>
            <a:ext cx="718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40" b="1" u="sng">
                <a:latin typeface="Merriweather"/>
                <a:ea typeface="Merriweather"/>
                <a:cs typeface="Merriweather"/>
                <a:sym typeface="Merriweather"/>
              </a:rPr>
              <a:t>Board Outcome Progress Measures: Used in plan development and monitoring.</a:t>
            </a:r>
            <a:endParaRPr sz="3320" b="1">
              <a:latin typeface="Merriweather"/>
              <a:ea typeface="Merriweather"/>
              <a:cs typeface="Merriweather"/>
              <a:sym typeface="Merriweather"/>
            </a:endParaRPr>
          </a:p>
        </p:txBody>
      </p:sp>
      <p:sp>
        <p:nvSpPr>
          <p:cNvPr id="865" name="Google Shape;865;p82"/>
          <p:cNvSpPr/>
          <p:nvPr/>
        </p:nvSpPr>
        <p:spPr>
          <a:xfrm>
            <a:off x="0" y="932775"/>
            <a:ext cx="8086500" cy="91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b="1">
                <a:solidFill>
                  <a:schemeClr val="lt1"/>
                </a:solidFill>
                <a:latin typeface="Calibri"/>
                <a:ea typeface="Calibri"/>
                <a:cs typeface="Calibri"/>
                <a:sym typeface="Calibri"/>
              </a:rPr>
              <a:t>Progress Measure 1.3:</a:t>
            </a:r>
            <a:r>
              <a:rPr lang="en" sz="1500">
                <a:solidFill>
                  <a:schemeClr val="lt1"/>
                </a:solidFill>
                <a:latin typeface="Calibri"/>
                <a:ea typeface="Calibri"/>
                <a:cs typeface="Calibri"/>
                <a:sym typeface="Calibri"/>
              </a:rPr>
              <a:t>The percent of </a:t>
            </a:r>
            <a:r>
              <a:rPr lang="en" sz="1500" b="1">
                <a:solidFill>
                  <a:schemeClr val="lt1"/>
                </a:solidFill>
                <a:latin typeface="Calibri"/>
                <a:ea typeface="Calibri"/>
                <a:cs typeface="Calibri"/>
                <a:sym typeface="Calibri"/>
              </a:rPr>
              <a:t>1st grade students</a:t>
            </a:r>
            <a:r>
              <a:rPr lang="en" sz="1500">
                <a:solidFill>
                  <a:schemeClr val="lt1"/>
                </a:solidFill>
                <a:latin typeface="Calibri"/>
                <a:ea typeface="Calibri"/>
                <a:cs typeface="Calibri"/>
                <a:sym typeface="Calibri"/>
              </a:rPr>
              <a:t> scoring</a:t>
            </a:r>
            <a:r>
              <a:rPr lang="en" sz="1500" b="1">
                <a:solidFill>
                  <a:schemeClr val="lt1"/>
                </a:solidFill>
                <a:latin typeface="Calibri"/>
                <a:ea typeface="Calibri"/>
                <a:cs typeface="Calibri"/>
                <a:sym typeface="Calibri"/>
              </a:rPr>
              <a:t> ”Benchmark or Above Benchmark"</a:t>
            </a:r>
            <a:r>
              <a:rPr lang="en" sz="1500">
                <a:solidFill>
                  <a:schemeClr val="lt1"/>
                </a:solidFill>
                <a:latin typeface="Calibri"/>
                <a:ea typeface="Calibri"/>
                <a:cs typeface="Calibri"/>
                <a:sym typeface="Calibri"/>
              </a:rPr>
              <a:t> on mCLASS Dibels-8 (English) and IDEL (Spanish) </a:t>
            </a:r>
            <a:r>
              <a:rPr lang="en" sz="1500" b="1">
                <a:solidFill>
                  <a:schemeClr val="lt1"/>
                </a:solidFill>
                <a:latin typeface="Calibri"/>
                <a:ea typeface="Calibri"/>
                <a:cs typeface="Calibri"/>
                <a:sym typeface="Calibri"/>
              </a:rPr>
              <a:t>reading screeners</a:t>
            </a:r>
            <a:r>
              <a:rPr lang="en" sz="1500">
                <a:solidFill>
                  <a:schemeClr val="lt1"/>
                </a:solidFill>
                <a:latin typeface="Calibri"/>
                <a:ea typeface="Calibri"/>
                <a:cs typeface="Calibri"/>
                <a:sym typeface="Calibri"/>
              </a:rPr>
              <a:t> will increase to </a:t>
            </a:r>
            <a:r>
              <a:rPr lang="en" sz="1500" b="1">
                <a:solidFill>
                  <a:schemeClr val="lt1"/>
                </a:solidFill>
                <a:latin typeface="Calibri"/>
                <a:ea typeface="Calibri"/>
                <a:cs typeface="Calibri"/>
                <a:sym typeface="Calibri"/>
              </a:rPr>
              <a:t>78%</a:t>
            </a:r>
            <a:r>
              <a:rPr lang="en" sz="1500">
                <a:solidFill>
                  <a:schemeClr val="lt1"/>
                </a:solidFill>
                <a:latin typeface="Calibri"/>
                <a:ea typeface="Calibri"/>
                <a:cs typeface="Calibri"/>
                <a:sym typeface="Calibri"/>
              </a:rPr>
              <a:t> by </a:t>
            </a:r>
            <a:r>
              <a:rPr lang="en" sz="1500" b="1">
                <a:solidFill>
                  <a:schemeClr val="lt1"/>
                </a:solidFill>
                <a:latin typeface="Calibri"/>
                <a:ea typeface="Calibri"/>
                <a:cs typeface="Calibri"/>
                <a:sym typeface="Calibri"/>
              </a:rPr>
              <a:t>June 2024.</a:t>
            </a:r>
            <a:endParaRPr sz="1600" b="1">
              <a:solidFill>
                <a:schemeClr val="lt1"/>
              </a:solidFill>
              <a:latin typeface="Calibri"/>
              <a:ea typeface="Calibri"/>
              <a:cs typeface="Calibri"/>
              <a:sym typeface="Calibri"/>
            </a:endParaRPr>
          </a:p>
        </p:txBody>
      </p:sp>
      <p:graphicFrame>
        <p:nvGraphicFramePr>
          <p:cNvPr id="866" name="Google Shape;866;p82"/>
          <p:cNvGraphicFramePr/>
          <p:nvPr/>
        </p:nvGraphicFramePr>
        <p:xfrm>
          <a:off x="24832" y="2153513"/>
          <a:ext cx="3000000" cy="3000000"/>
        </p:xfrm>
        <a:graphic>
          <a:graphicData uri="http://schemas.openxmlformats.org/drawingml/2006/table">
            <a:tbl>
              <a:tblPr>
                <a:noFill/>
                <a:tableStyleId>{1CFC0F9A-B785-4F4B-BB25-45E6D7FD4CF1}</a:tableStyleId>
              </a:tblPr>
              <a:tblGrid>
                <a:gridCol w="2628450">
                  <a:extLst>
                    <a:ext uri="{9D8B030D-6E8A-4147-A177-3AD203B41FA5}">
                      <a16:colId xmlns:a16="http://schemas.microsoft.com/office/drawing/2014/main" val="20000"/>
                    </a:ext>
                  </a:extLst>
                </a:gridCol>
                <a:gridCol w="2628450">
                  <a:extLst>
                    <a:ext uri="{9D8B030D-6E8A-4147-A177-3AD203B41FA5}">
                      <a16:colId xmlns:a16="http://schemas.microsoft.com/office/drawing/2014/main" val="20001"/>
                    </a:ext>
                  </a:extLst>
                </a:gridCol>
                <a:gridCol w="2628450">
                  <a:extLst>
                    <a:ext uri="{9D8B030D-6E8A-4147-A177-3AD203B41FA5}">
                      <a16:colId xmlns:a16="http://schemas.microsoft.com/office/drawing/2014/main" val="20002"/>
                    </a:ext>
                  </a:extLst>
                </a:gridCol>
              </a:tblGrid>
              <a:tr h="411150">
                <a:tc gridSpan="3">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1150">
                <a:tc>
                  <a:txBody>
                    <a:bodyPr/>
                    <a:lstStyle/>
                    <a:p>
                      <a:pPr marL="0" marR="0" lvl="0" indent="0" algn="ctr" rtl="0">
                        <a:lnSpc>
                          <a:spcPct val="100000"/>
                        </a:lnSpc>
                        <a:spcBef>
                          <a:spcPts val="0"/>
                        </a:spcBef>
                        <a:spcAft>
                          <a:spcPts val="0"/>
                        </a:spcAft>
                        <a:buNone/>
                      </a:pP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1115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Goals</a:t>
                      </a:r>
                      <a:endParaRPr sz="1200" b="1">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70</a:t>
                      </a:r>
                      <a:r>
                        <a:rPr lang="en" sz="1200" b="1" i="0" u="none" strike="noStrike" cap="none">
                          <a:solidFill>
                            <a:srgbClr val="000000"/>
                          </a:solidFill>
                          <a:latin typeface="Calibri"/>
                          <a:ea typeface="Calibri"/>
                          <a:cs typeface="Calibri"/>
                          <a:sym typeface="Calibri"/>
                        </a:rPr>
                        <a:t>%</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a:latin typeface="Calibri"/>
                          <a:ea typeface="Calibri"/>
                          <a:cs typeface="Calibri"/>
                          <a:sym typeface="Calibri"/>
                        </a:rPr>
                        <a:t>75</a:t>
                      </a:r>
                      <a:r>
                        <a:rPr lang="en" sz="1200" b="0" i="0" u="none" strike="noStrike" cap="none">
                          <a:solidFill>
                            <a:srgbClr val="000000"/>
                          </a:solidFill>
                          <a:latin typeface="Calibri"/>
                          <a:ea typeface="Calibri"/>
                          <a:cs typeface="Calibri"/>
                          <a:sym typeface="Calibri"/>
                        </a:rPr>
                        <a:t>%</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1115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2021-2022</a:t>
                      </a:r>
                      <a:endParaRPr sz="1200" b="1">
                        <a:solidFill>
                          <a:srgbClr val="000000"/>
                        </a:solidFill>
                      </a:endParaRPr>
                    </a:p>
                  </a:txBody>
                  <a:tcPr marL="5950" marR="5950" marT="595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lvl="0" indent="0" algn="ctr"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51%</a:t>
                      </a:r>
                      <a:endParaRPr b="1">
                        <a:solidFill>
                          <a:schemeClr val="dk1"/>
                        </a:solidFill>
                      </a:endParaRPr>
                    </a:p>
                    <a:p>
                      <a:pPr marL="0" marR="0" lvl="0" indent="0" algn="ctr" rtl="0">
                        <a:lnSpc>
                          <a:spcPct val="100000"/>
                        </a:lnSpc>
                        <a:spcBef>
                          <a:spcPts val="0"/>
                        </a:spcBef>
                        <a:spcAft>
                          <a:spcPts val="0"/>
                        </a:spcAft>
                        <a:buNone/>
                      </a:pPr>
                      <a:endParaRPr sz="1200">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867" name="Google Shape;867;p82"/>
          <p:cNvSpPr/>
          <p:nvPr/>
        </p:nvSpPr>
        <p:spPr>
          <a:xfrm>
            <a:off x="3001500" y="3057950"/>
            <a:ext cx="1932000" cy="2691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3"/>
          <p:cNvSpPr txBox="1">
            <a:spLocks noGrp="1"/>
          </p:cNvSpPr>
          <p:nvPr>
            <p:ph type="title"/>
          </p:nvPr>
        </p:nvSpPr>
        <p:spPr>
          <a:xfrm>
            <a:off x="446125" y="158675"/>
            <a:ext cx="718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40" b="1" u="sng">
                <a:latin typeface="Merriweather"/>
                <a:ea typeface="Merriweather"/>
                <a:cs typeface="Merriweather"/>
                <a:sym typeface="Merriweather"/>
              </a:rPr>
              <a:t>Board Outcome Progress Measures: Used in plan development and monitoring.</a:t>
            </a:r>
            <a:endParaRPr sz="3320" b="1">
              <a:latin typeface="Merriweather"/>
              <a:ea typeface="Merriweather"/>
              <a:cs typeface="Merriweather"/>
              <a:sym typeface="Merriweather"/>
            </a:endParaRPr>
          </a:p>
        </p:txBody>
      </p:sp>
      <p:sp>
        <p:nvSpPr>
          <p:cNvPr id="873" name="Google Shape;873;p83"/>
          <p:cNvSpPr/>
          <p:nvPr/>
        </p:nvSpPr>
        <p:spPr>
          <a:xfrm>
            <a:off x="0" y="932775"/>
            <a:ext cx="8086500" cy="91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b="1">
                <a:solidFill>
                  <a:schemeClr val="lt1"/>
                </a:solidFill>
                <a:latin typeface="Calibri"/>
                <a:ea typeface="Calibri"/>
                <a:cs typeface="Calibri"/>
                <a:sym typeface="Calibri"/>
              </a:rPr>
              <a:t>Progress Measure 1.3:</a:t>
            </a:r>
            <a:r>
              <a:rPr lang="en" sz="1500">
                <a:solidFill>
                  <a:schemeClr val="lt1"/>
                </a:solidFill>
                <a:latin typeface="Calibri"/>
                <a:ea typeface="Calibri"/>
                <a:cs typeface="Calibri"/>
                <a:sym typeface="Calibri"/>
              </a:rPr>
              <a:t>The percent of </a:t>
            </a:r>
            <a:r>
              <a:rPr lang="en" sz="1500" b="1">
                <a:solidFill>
                  <a:schemeClr val="lt1"/>
                </a:solidFill>
                <a:latin typeface="Calibri"/>
                <a:ea typeface="Calibri"/>
                <a:cs typeface="Calibri"/>
                <a:sym typeface="Calibri"/>
              </a:rPr>
              <a:t>2nd grade students</a:t>
            </a:r>
            <a:r>
              <a:rPr lang="en" sz="1500">
                <a:solidFill>
                  <a:schemeClr val="lt1"/>
                </a:solidFill>
                <a:latin typeface="Calibri"/>
                <a:ea typeface="Calibri"/>
                <a:cs typeface="Calibri"/>
                <a:sym typeface="Calibri"/>
              </a:rPr>
              <a:t> that score</a:t>
            </a:r>
            <a:r>
              <a:rPr lang="en" sz="1500" b="1">
                <a:solidFill>
                  <a:schemeClr val="lt1"/>
                </a:solidFill>
                <a:latin typeface="Calibri"/>
                <a:ea typeface="Calibri"/>
                <a:cs typeface="Calibri"/>
                <a:sym typeface="Calibri"/>
              </a:rPr>
              <a:t> ”Benchmark or Above Benchmark"</a:t>
            </a:r>
            <a:r>
              <a:rPr lang="en" sz="1500">
                <a:solidFill>
                  <a:schemeClr val="lt1"/>
                </a:solidFill>
                <a:latin typeface="Calibri"/>
                <a:ea typeface="Calibri"/>
                <a:cs typeface="Calibri"/>
                <a:sym typeface="Calibri"/>
              </a:rPr>
              <a:t> on mCLASS Dibels-8 (English) and IDEL (Spanish) </a:t>
            </a:r>
            <a:r>
              <a:rPr lang="en" sz="1500" b="1">
                <a:solidFill>
                  <a:schemeClr val="lt1"/>
                </a:solidFill>
                <a:latin typeface="Calibri"/>
                <a:ea typeface="Calibri"/>
                <a:cs typeface="Calibri"/>
                <a:sym typeface="Calibri"/>
              </a:rPr>
              <a:t>reading screeners</a:t>
            </a:r>
            <a:r>
              <a:rPr lang="en" sz="1500">
                <a:solidFill>
                  <a:schemeClr val="lt1"/>
                </a:solidFill>
                <a:latin typeface="Calibri"/>
                <a:ea typeface="Calibri"/>
                <a:cs typeface="Calibri"/>
                <a:sym typeface="Calibri"/>
              </a:rPr>
              <a:t> will increase from </a:t>
            </a:r>
            <a:r>
              <a:rPr lang="en" sz="1500" b="1">
                <a:solidFill>
                  <a:schemeClr val="lt1"/>
                </a:solidFill>
                <a:latin typeface="Calibri"/>
                <a:ea typeface="Calibri"/>
                <a:cs typeface="Calibri"/>
                <a:sym typeface="Calibri"/>
              </a:rPr>
              <a:t>62%</a:t>
            </a:r>
            <a:r>
              <a:rPr lang="en" sz="1500">
                <a:solidFill>
                  <a:schemeClr val="lt1"/>
                </a:solidFill>
                <a:latin typeface="Calibri"/>
                <a:ea typeface="Calibri"/>
                <a:cs typeface="Calibri"/>
                <a:sym typeface="Calibri"/>
              </a:rPr>
              <a:t> to </a:t>
            </a:r>
            <a:r>
              <a:rPr lang="en" sz="1500" b="1">
                <a:solidFill>
                  <a:schemeClr val="lt1"/>
                </a:solidFill>
                <a:latin typeface="Calibri"/>
                <a:ea typeface="Calibri"/>
                <a:cs typeface="Calibri"/>
                <a:sym typeface="Calibri"/>
              </a:rPr>
              <a:t>70%</a:t>
            </a:r>
            <a:r>
              <a:rPr lang="en" sz="1500">
                <a:solidFill>
                  <a:schemeClr val="lt1"/>
                </a:solidFill>
                <a:latin typeface="Calibri"/>
                <a:ea typeface="Calibri"/>
                <a:cs typeface="Calibri"/>
                <a:sym typeface="Calibri"/>
              </a:rPr>
              <a:t> by </a:t>
            </a:r>
            <a:r>
              <a:rPr lang="en" sz="1500" b="1">
                <a:solidFill>
                  <a:schemeClr val="lt1"/>
                </a:solidFill>
                <a:latin typeface="Calibri"/>
                <a:ea typeface="Calibri"/>
                <a:cs typeface="Calibri"/>
                <a:sym typeface="Calibri"/>
              </a:rPr>
              <a:t>June 2024.</a:t>
            </a:r>
            <a:endParaRPr sz="1600" b="1">
              <a:solidFill>
                <a:schemeClr val="lt1"/>
              </a:solidFill>
              <a:latin typeface="Calibri"/>
              <a:ea typeface="Calibri"/>
              <a:cs typeface="Calibri"/>
              <a:sym typeface="Calibri"/>
            </a:endParaRPr>
          </a:p>
        </p:txBody>
      </p:sp>
      <p:graphicFrame>
        <p:nvGraphicFramePr>
          <p:cNvPr id="874" name="Google Shape;874;p83"/>
          <p:cNvGraphicFramePr/>
          <p:nvPr/>
        </p:nvGraphicFramePr>
        <p:xfrm>
          <a:off x="24832" y="2153513"/>
          <a:ext cx="3000000" cy="3000000"/>
        </p:xfrm>
        <a:graphic>
          <a:graphicData uri="http://schemas.openxmlformats.org/drawingml/2006/table">
            <a:tbl>
              <a:tblPr>
                <a:noFill/>
                <a:tableStyleId>{1CFC0F9A-B785-4F4B-BB25-45E6D7FD4CF1}</a:tableStyleId>
              </a:tblPr>
              <a:tblGrid>
                <a:gridCol w="2626000">
                  <a:extLst>
                    <a:ext uri="{9D8B030D-6E8A-4147-A177-3AD203B41FA5}">
                      <a16:colId xmlns:a16="http://schemas.microsoft.com/office/drawing/2014/main" val="20000"/>
                    </a:ext>
                  </a:extLst>
                </a:gridCol>
                <a:gridCol w="2626000">
                  <a:extLst>
                    <a:ext uri="{9D8B030D-6E8A-4147-A177-3AD203B41FA5}">
                      <a16:colId xmlns:a16="http://schemas.microsoft.com/office/drawing/2014/main" val="20001"/>
                    </a:ext>
                  </a:extLst>
                </a:gridCol>
                <a:gridCol w="2626000">
                  <a:extLst>
                    <a:ext uri="{9D8B030D-6E8A-4147-A177-3AD203B41FA5}">
                      <a16:colId xmlns:a16="http://schemas.microsoft.com/office/drawing/2014/main" val="20002"/>
                    </a:ext>
                  </a:extLst>
                </a:gridCol>
              </a:tblGrid>
              <a:tr h="416700">
                <a:tc gridSpan="3">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6700">
                <a:tc>
                  <a:txBody>
                    <a:bodyPr/>
                    <a:lstStyle/>
                    <a:p>
                      <a:pPr marL="0" marR="0" lvl="0" indent="0" algn="ctr" rtl="0">
                        <a:lnSpc>
                          <a:spcPct val="100000"/>
                        </a:lnSpc>
                        <a:spcBef>
                          <a:spcPts val="0"/>
                        </a:spcBef>
                        <a:spcAft>
                          <a:spcPts val="0"/>
                        </a:spcAft>
                        <a:buNone/>
                      </a:pP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1670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Goals</a:t>
                      </a:r>
                      <a:endParaRPr sz="1200" b="1">
                        <a:latin typeface="Calibri"/>
                        <a:ea typeface="Calibri"/>
                        <a:cs typeface="Calibri"/>
                        <a:sym typeface="Calibri"/>
                      </a:endParaRPr>
                    </a:p>
                  </a:txBody>
                  <a:tcPr marL="5950" marR="5950" marT="595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65%</a:t>
                      </a:r>
                      <a:endParaRPr sz="1200" b="1">
                        <a:latin typeface="Calibri"/>
                        <a:ea typeface="Calibri"/>
                        <a:cs typeface="Calibri"/>
                        <a:sym typeface="Calibri"/>
                      </a:endParaRPr>
                    </a:p>
                  </a:txBody>
                  <a:tcPr marL="5950" marR="5950" marT="595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chemeClr val="dk1"/>
                      </a:solidFill>
                      <a:prstDash val="solid"/>
                      <a:round/>
                      <a:headEnd type="none" w="sm" len="sm"/>
                      <a:tailEnd type="none" w="sm" len="sm"/>
                    </a:lnB>
                    <a:solidFill>
                      <a:srgbClr val="EAEFF7"/>
                    </a:solidFill>
                  </a:tcPr>
                </a:tc>
                <a:tc>
                  <a:txBody>
                    <a:bodyPr/>
                    <a:lstStyle/>
                    <a:p>
                      <a:pPr marL="0" lvl="0" indent="0" algn="ctr"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70%</a:t>
                      </a:r>
                      <a:endParaRPr/>
                    </a:p>
                  </a:txBody>
                  <a:tcPr marL="5950" marR="5950" marT="595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3890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2021-2022</a:t>
                      </a:r>
                      <a:endParaRPr sz="1200" b="1">
                        <a:solidFill>
                          <a:srgbClr val="000000"/>
                        </a:solidFill>
                      </a:endParaRPr>
                    </a:p>
                  </a:txBody>
                  <a:tcPr marL="5950" marR="5950" marT="5950" marB="0" anchor="ctr">
                    <a:lnL w="12700" cap="flat" cmpd="sng">
                      <a:solidFill>
                        <a:srgbClr val="000000"/>
                      </a:solidFill>
                      <a:prstDash val="solid"/>
                      <a:round/>
                      <a:headEnd type="none" w="sm" len="sm"/>
                      <a:tailEnd type="none" w="sm" len="sm"/>
                    </a:lnL>
                    <a:lnR w="1905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56%</a:t>
                      </a:r>
                      <a:endParaRPr sz="1200" b="1" i="0" u="none" strike="noStrike" cap="none">
                        <a:solidFill>
                          <a:srgbClr val="000000"/>
                        </a:solidFill>
                        <a:latin typeface="Calibri"/>
                        <a:ea typeface="Calibri"/>
                        <a:cs typeface="Calibri"/>
                        <a:sym typeface="Calibri"/>
                      </a:endParaRPr>
                    </a:p>
                  </a:txBody>
                  <a:tcPr marL="5950" marR="5950" marT="595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905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875" name="Google Shape;875;p83"/>
          <p:cNvSpPr/>
          <p:nvPr/>
        </p:nvSpPr>
        <p:spPr>
          <a:xfrm>
            <a:off x="3001350" y="3052025"/>
            <a:ext cx="1872600" cy="3033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4"/>
          <p:cNvSpPr txBox="1">
            <a:spLocks noGrp="1"/>
          </p:cNvSpPr>
          <p:nvPr>
            <p:ph type="title"/>
          </p:nvPr>
        </p:nvSpPr>
        <p:spPr>
          <a:xfrm>
            <a:off x="75250" y="142450"/>
            <a:ext cx="7369500" cy="71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i="1">
                <a:latin typeface="Merriweather"/>
                <a:ea typeface="Merriweather"/>
                <a:cs typeface="Merriweather"/>
                <a:sym typeface="Merriweather"/>
              </a:rPr>
              <a:t>RLA Next Steps:</a:t>
            </a:r>
            <a:endParaRPr i="1">
              <a:latin typeface="Merriweather"/>
              <a:ea typeface="Merriweather"/>
              <a:cs typeface="Merriweather"/>
              <a:sym typeface="Merriweather"/>
            </a:endParaRPr>
          </a:p>
        </p:txBody>
      </p:sp>
      <p:graphicFrame>
        <p:nvGraphicFramePr>
          <p:cNvPr id="881" name="Google Shape;881;p84"/>
          <p:cNvGraphicFramePr/>
          <p:nvPr/>
        </p:nvGraphicFramePr>
        <p:xfrm>
          <a:off x="408350" y="799875"/>
          <a:ext cx="3000000" cy="3000000"/>
        </p:xfrm>
        <a:graphic>
          <a:graphicData uri="http://schemas.openxmlformats.org/drawingml/2006/table">
            <a:tbl>
              <a:tblPr>
                <a:noFill/>
                <a:tableStyleId>{E15993B9-B06A-4A94-91FA-C8551F9D0956}</a:tableStyleId>
              </a:tblPr>
              <a:tblGrid>
                <a:gridCol w="1772750">
                  <a:extLst>
                    <a:ext uri="{9D8B030D-6E8A-4147-A177-3AD203B41FA5}">
                      <a16:colId xmlns:a16="http://schemas.microsoft.com/office/drawing/2014/main" val="20000"/>
                    </a:ext>
                  </a:extLst>
                </a:gridCol>
                <a:gridCol w="5810050">
                  <a:extLst>
                    <a:ext uri="{9D8B030D-6E8A-4147-A177-3AD203B41FA5}">
                      <a16:colId xmlns:a16="http://schemas.microsoft.com/office/drawing/2014/main" val="20001"/>
                    </a:ext>
                  </a:extLst>
                </a:gridCol>
              </a:tblGrid>
              <a:tr h="482175">
                <a:tc>
                  <a:txBody>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Supports</a:t>
                      </a:r>
                      <a:endParaRPr b="1">
                        <a:solidFill>
                          <a:schemeClr val="dk1"/>
                        </a:solidFill>
                        <a:latin typeface="Merriweather"/>
                        <a:ea typeface="Merriweather"/>
                        <a:cs typeface="Merriweather"/>
                        <a:sym typeface="Merriweather"/>
                      </a:endParaRPr>
                    </a:p>
                  </a:txBody>
                  <a:tcPr marL="91425" marR="91425" marT="91425" marB="91425">
                    <a:solidFill>
                      <a:srgbClr val="5B9BD5"/>
                    </a:solidFill>
                  </a:tcPr>
                </a:tc>
                <a:tc>
                  <a:txBody>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Student Learning Impact</a:t>
                      </a:r>
                      <a:endParaRPr b="1">
                        <a:solidFill>
                          <a:schemeClr val="dk1"/>
                        </a:solidFill>
                        <a:latin typeface="Merriweather"/>
                        <a:ea typeface="Merriweather"/>
                        <a:cs typeface="Merriweather"/>
                        <a:sym typeface="Merriweather"/>
                      </a:endParaRPr>
                    </a:p>
                  </a:txBody>
                  <a:tcPr marL="91425" marR="91425" marT="91425" marB="91425">
                    <a:solidFill>
                      <a:srgbClr val="5B9BD5"/>
                    </a:solidFill>
                  </a:tcPr>
                </a:tc>
                <a:extLst>
                  <a:ext uri="{0D108BD9-81ED-4DB2-BD59-A6C34878D82A}">
                    <a16:rowId xmlns:a16="http://schemas.microsoft.com/office/drawing/2014/main" val="10000"/>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Explicit &amp; Systematic Phonics Instruction</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By implementing a systematic phonics scope and sequence, reading foundational instruction will be grounded in research based progression of  learning to read. </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Explicit instruction will provide students with clear and precise instruction that will allow student to apply their  reading foundational skills in isolation and within context</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1"/>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Aligned K-5 High Quality Instructional Materials</a:t>
                      </a:r>
                      <a:endParaRPr sz="1100" b="1">
                        <a:solidFill>
                          <a:schemeClr val="lt1"/>
                        </a:solidFill>
                        <a:latin typeface="Merriweather"/>
                        <a:ea typeface="Merriweather"/>
                        <a:cs typeface="Merriweather"/>
                        <a:sym typeface="Merriweather"/>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Provides an explicit and systematic phonic scope and sequence with embedded supports</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Provide students access to high quality grade level and/or complex text</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Supports students with using reading skills to build knowledge about real world concepts</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Allows students to practice using text evidence to discuss literature and/or informational text </a:t>
                      </a:r>
                      <a:endParaRPr sz="1100">
                        <a:solidFill>
                          <a:schemeClr val="lt1"/>
                        </a:solidFill>
                        <a:latin typeface="Merriweather"/>
                        <a:ea typeface="Merriweather"/>
                        <a:cs typeface="Merriweather"/>
                        <a:sym typeface="Merriweather"/>
                      </a:endParaRPr>
                    </a:p>
                    <a:p>
                      <a:pPr marL="457200" lvl="0" indent="0" algn="l" rtl="0">
                        <a:spcBef>
                          <a:spcPts val="0"/>
                        </a:spcBef>
                        <a:spcAft>
                          <a:spcPts val="0"/>
                        </a:spcAft>
                        <a:buNone/>
                      </a:pPr>
                      <a:endParaRPr sz="1100">
                        <a:solidFill>
                          <a:schemeClr val="lt1"/>
                        </a:solidFill>
                        <a:latin typeface="Merriweather"/>
                        <a:ea typeface="Merriweather"/>
                        <a:cs typeface="Merriweather"/>
                        <a:sym typeface="Merriweather"/>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NTC RLA Best Practice </a:t>
                      </a:r>
                      <a:endParaRPr sz="1100" b="1">
                        <a:solidFill>
                          <a:schemeClr val="lt1"/>
                        </a:solidFill>
                        <a:latin typeface="Merriweather"/>
                        <a:ea typeface="Merriweather"/>
                        <a:cs typeface="Merriweather"/>
                        <a:sym typeface="Merriweathe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A professional development session that focused on learning about research based instructional strategies that are used to teach RLA instruction to yield lifelong readers. </a:t>
                      </a:r>
                      <a:endParaRPr sz="1100">
                        <a:solidFill>
                          <a:schemeClr val="lt1"/>
                        </a:solidFill>
                        <a:latin typeface="Merriweather"/>
                        <a:ea typeface="Merriweather"/>
                        <a:cs typeface="Merriweather"/>
                        <a:sym typeface="Merriweather"/>
                      </a:endParaRPr>
                    </a:p>
                    <a:p>
                      <a:pPr marL="0" lvl="0" indent="0" algn="l" rtl="0">
                        <a:spcBef>
                          <a:spcPts val="0"/>
                        </a:spcBef>
                        <a:spcAft>
                          <a:spcPts val="0"/>
                        </a:spcAft>
                        <a:buNone/>
                      </a:pPr>
                      <a:endParaRPr sz="1100">
                        <a:solidFill>
                          <a:schemeClr val="lt1"/>
                        </a:solidFill>
                        <a:latin typeface="Merriweather"/>
                        <a:ea typeface="Merriweather"/>
                        <a:cs typeface="Merriweather"/>
                        <a:sym typeface="Merriweath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85"/>
          <p:cNvSpPr txBox="1">
            <a:spLocks noGrp="1"/>
          </p:cNvSpPr>
          <p:nvPr>
            <p:ph type="title"/>
          </p:nvPr>
        </p:nvSpPr>
        <p:spPr>
          <a:xfrm>
            <a:off x="75250" y="142450"/>
            <a:ext cx="7369500" cy="71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i="1">
                <a:latin typeface="Merriweather"/>
                <a:ea typeface="Merriweather"/>
                <a:cs typeface="Merriweather"/>
                <a:sym typeface="Merriweather"/>
              </a:rPr>
              <a:t>RLA Next Steps:</a:t>
            </a:r>
            <a:endParaRPr i="1">
              <a:latin typeface="Merriweather"/>
              <a:ea typeface="Merriweather"/>
              <a:cs typeface="Merriweather"/>
              <a:sym typeface="Merriweather"/>
            </a:endParaRPr>
          </a:p>
        </p:txBody>
      </p:sp>
      <p:graphicFrame>
        <p:nvGraphicFramePr>
          <p:cNvPr id="887" name="Google Shape;887;p85"/>
          <p:cNvGraphicFramePr/>
          <p:nvPr/>
        </p:nvGraphicFramePr>
        <p:xfrm>
          <a:off x="356550" y="947900"/>
          <a:ext cx="3000000" cy="3000000"/>
        </p:xfrm>
        <a:graphic>
          <a:graphicData uri="http://schemas.openxmlformats.org/drawingml/2006/table">
            <a:tbl>
              <a:tblPr>
                <a:noFill/>
                <a:tableStyleId>{E15993B9-B06A-4A94-91FA-C8551F9D0956}</a:tableStyleId>
              </a:tblPr>
              <a:tblGrid>
                <a:gridCol w="1772750">
                  <a:extLst>
                    <a:ext uri="{9D8B030D-6E8A-4147-A177-3AD203B41FA5}">
                      <a16:colId xmlns:a16="http://schemas.microsoft.com/office/drawing/2014/main" val="20000"/>
                    </a:ext>
                  </a:extLst>
                </a:gridCol>
                <a:gridCol w="5810050">
                  <a:extLst>
                    <a:ext uri="{9D8B030D-6E8A-4147-A177-3AD203B41FA5}">
                      <a16:colId xmlns:a16="http://schemas.microsoft.com/office/drawing/2014/main" val="20001"/>
                    </a:ext>
                  </a:extLst>
                </a:gridCol>
              </a:tblGrid>
              <a:tr h="482175">
                <a:tc>
                  <a:txBody>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Supports</a:t>
                      </a:r>
                      <a:endParaRPr b="1">
                        <a:solidFill>
                          <a:schemeClr val="dk1"/>
                        </a:solidFill>
                        <a:latin typeface="Merriweather"/>
                        <a:ea typeface="Merriweather"/>
                        <a:cs typeface="Merriweather"/>
                        <a:sym typeface="Merriweather"/>
                      </a:endParaRPr>
                    </a:p>
                  </a:txBody>
                  <a:tcPr marL="91425" marR="91425" marT="91425" marB="91425">
                    <a:solidFill>
                      <a:srgbClr val="5B9BD5"/>
                    </a:solidFill>
                  </a:tcPr>
                </a:tc>
                <a:tc>
                  <a:txBody>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Student Learning Impact</a:t>
                      </a:r>
                      <a:endParaRPr b="1">
                        <a:solidFill>
                          <a:schemeClr val="dk1"/>
                        </a:solidFill>
                        <a:latin typeface="Merriweather"/>
                        <a:ea typeface="Merriweather"/>
                        <a:cs typeface="Merriweather"/>
                        <a:sym typeface="Merriweather"/>
                      </a:endParaRPr>
                    </a:p>
                  </a:txBody>
                  <a:tcPr marL="91425" marR="91425" marT="91425" marB="91425">
                    <a:solidFill>
                      <a:srgbClr val="5B9BD5"/>
                    </a:solidFill>
                  </a:tcPr>
                </a:tc>
                <a:extLst>
                  <a:ext uri="{0D108BD9-81ED-4DB2-BD59-A6C34878D82A}">
                    <a16:rowId xmlns:a16="http://schemas.microsoft.com/office/drawing/2014/main" val="10000"/>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Addition Amplify Lectura</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Amplify Lectura is a computer adaptive personalized instruction software that will support providing students opportunities to practice reading foundational skills based on the students individualized needs</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Amplify Lectura is used in the dual language program to support the Spanish component of the 50/50 model</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1"/>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Intervention/</a:t>
                      </a:r>
                      <a:endParaRPr sz="1100" b="1">
                        <a:solidFill>
                          <a:schemeClr val="lt1"/>
                        </a:solidFill>
                        <a:latin typeface="Merriweather"/>
                        <a:ea typeface="Merriweather"/>
                        <a:cs typeface="Merriweather"/>
                        <a:sym typeface="Merriweather"/>
                      </a:endParaRPr>
                    </a:p>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Acceleration</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The intervention block will focus on providing a blended learning environment that includes small group instruction focusing on RLA skills (K-2 foundational skills /3-5 comprehension skills)</a:t>
                      </a:r>
                      <a:endParaRPr sz="1100">
                        <a:solidFill>
                          <a:schemeClr val="lt1"/>
                        </a:solidFill>
                        <a:latin typeface="Merriweather"/>
                        <a:ea typeface="Merriweather"/>
                        <a:cs typeface="Merriweather"/>
                        <a:sym typeface="Merriweather"/>
                      </a:endParaRPr>
                    </a:p>
                    <a:p>
                      <a:pPr marL="457200" lvl="0" indent="0" algn="l" rtl="0">
                        <a:spcBef>
                          <a:spcPts val="0"/>
                        </a:spcBef>
                        <a:spcAft>
                          <a:spcPts val="0"/>
                        </a:spcAft>
                        <a:buNone/>
                      </a:pP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2"/>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Lesson Internalization</a:t>
                      </a:r>
                      <a:endParaRPr sz="1100" b="1">
                        <a:solidFill>
                          <a:schemeClr val="lt1"/>
                        </a:solidFill>
                        <a:latin typeface="Merriweather"/>
                        <a:ea typeface="Merriweather"/>
                        <a:cs typeface="Merriweather"/>
                        <a:sym typeface="Merriweathe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Teachers will be able to add supports and differentiation specific to the students’ needs to research based and aligned lessons provided in the HQIM (moving from planning to prepping)</a:t>
                      </a:r>
                      <a:endParaRPr sz="1100">
                        <a:solidFill>
                          <a:schemeClr val="lt1"/>
                        </a:solidFill>
                        <a:latin typeface="Merriweather"/>
                        <a:ea typeface="Merriweather"/>
                        <a:cs typeface="Merriweather"/>
                        <a:sym typeface="Merriweathe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6"/>
          <p:cNvSpPr txBox="1">
            <a:spLocks noGrp="1"/>
          </p:cNvSpPr>
          <p:nvPr>
            <p:ph type="subTitle" idx="1"/>
          </p:nvPr>
        </p:nvSpPr>
        <p:spPr>
          <a:xfrm>
            <a:off x="469400" y="2586350"/>
            <a:ext cx="7188600" cy="794100"/>
          </a:xfrm>
          <a:prstGeom prst="rect">
            <a:avLst/>
          </a:prstGeom>
        </p:spPr>
        <p:txBody>
          <a:bodyPr spcFirstLastPara="1" wrap="square" lIns="91425" tIns="91425" rIns="91425" bIns="91425" anchor="t" anchorCtr="0">
            <a:noAutofit/>
          </a:bodyPr>
          <a:lstStyle/>
          <a:p>
            <a:pPr marL="0" lvl="0" indent="0" algn="ctr" rtl="0">
              <a:lnSpc>
                <a:spcPct val="83333"/>
              </a:lnSpc>
              <a:spcBef>
                <a:spcPts val="0"/>
              </a:spcBef>
              <a:spcAft>
                <a:spcPts val="0"/>
              </a:spcAft>
              <a:buClr>
                <a:schemeClr val="dk1"/>
              </a:buClr>
              <a:buSzPts val="605"/>
              <a:buFont typeface="Arial"/>
              <a:buNone/>
            </a:pPr>
            <a:r>
              <a:rPr lang="en" sz="2687">
                <a:latin typeface="Merriweather Light"/>
                <a:ea typeface="Merriweather Light"/>
                <a:cs typeface="Merriweather Light"/>
                <a:sym typeface="Merriweather Light"/>
              </a:rPr>
              <a:t>Pre-Kindergarten - Second Grade 2022-2023  Math Goals &amp; Supports</a:t>
            </a:r>
            <a:endParaRPr sz="2835">
              <a:latin typeface="Merriweather Light"/>
              <a:ea typeface="Merriweather Light"/>
              <a:cs typeface="Merriweather Light"/>
              <a:sym typeface="Merriweather Light"/>
            </a:endParaRPr>
          </a:p>
          <a:p>
            <a:pPr marL="0" lvl="0" indent="0" algn="ctr" rtl="0">
              <a:lnSpc>
                <a:spcPct val="80000"/>
              </a:lnSpc>
              <a:spcBef>
                <a:spcPts val="0"/>
              </a:spcBef>
              <a:spcAft>
                <a:spcPts val="0"/>
              </a:spcAft>
              <a:buClr>
                <a:schemeClr val="dk1"/>
              </a:buClr>
              <a:buSzPts val="605"/>
              <a:buFont typeface="Arial"/>
              <a:buNone/>
            </a:pPr>
            <a:endParaRPr sz="3281"/>
          </a:p>
          <a:p>
            <a:pPr marL="0" lvl="0" indent="0" algn="l" rtl="0">
              <a:lnSpc>
                <a:spcPct val="80000"/>
              </a:lnSpc>
              <a:spcBef>
                <a:spcPts val="0"/>
              </a:spcBef>
              <a:spcAft>
                <a:spcPts val="0"/>
              </a:spcAft>
              <a:buSzPts val="605"/>
              <a:buNone/>
            </a:pPr>
            <a:endParaRPr sz="1320"/>
          </a:p>
        </p:txBody>
      </p:sp>
      <p:sp>
        <p:nvSpPr>
          <p:cNvPr id="893" name="Google Shape;893;p86"/>
          <p:cNvSpPr txBox="1"/>
          <p:nvPr/>
        </p:nvSpPr>
        <p:spPr>
          <a:xfrm>
            <a:off x="2871375" y="3720300"/>
            <a:ext cx="2280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Cabin"/>
                <a:ea typeface="Cabin"/>
                <a:cs typeface="Cabin"/>
                <a:sym typeface="Cabin"/>
              </a:rPr>
              <a:t>September 2022</a:t>
            </a:r>
            <a:endParaRPr sz="2000">
              <a:solidFill>
                <a:schemeClr val="lt1"/>
              </a:solidFill>
              <a:latin typeface="Cabin"/>
              <a:ea typeface="Cabin"/>
              <a:cs typeface="Cabin"/>
              <a:sym typeface="Cabin"/>
            </a:endParaRPr>
          </a:p>
        </p:txBody>
      </p:sp>
      <p:pic>
        <p:nvPicPr>
          <p:cNvPr id="894" name="Google Shape;894;p86"/>
          <p:cNvPicPr preferRelativeResize="0"/>
          <p:nvPr/>
        </p:nvPicPr>
        <p:blipFill rotWithShape="1">
          <a:blip r:embed="rId3">
            <a:alphaModFix/>
          </a:blip>
          <a:srcRect t="48783"/>
          <a:stretch/>
        </p:blipFill>
        <p:spPr>
          <a:xfrm>
            <a:off x="0" y="0"/>
            <a:ext cx="8056500" cy="2495400"/>
          </a:xfrm>
          <a:prstGeom prst="rect">
            <a:avLst/>
          </a:prstGeom>
          <a:noFill/>
          <a:ln>
            <a:noFill/>
          </a:ln>
          <a:effectLst>
            <a:outerShdw blurRad="57150" dist="95250" dir="258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87"/>
          <p:cNvSpPr/>
          <p:nvPr/>
        </p:nvSpPr>
        <p:spPr>
          <a:xfrm>
            <a:off x="242075" y="322348"/>
            <a:ext cx="6570000" cy="62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300" b="1" i="0" u="none" strike="noStrike" cap="none">
                <a:solidFill>
                  <a:schemeClr val="lt1"/>
                </a:solidFill>
                <a:latin typeface="Merriweather"/>
                <a:ea typeface="Merriweather"/>
                <a:cs typeface="Merriweather"/>
                <a:sym typeface="Merriweather"/>
              </a:rPr>
              <a:t>Early Childhood Math Board Outcome Goal:</a:t>
            </a:r>
            <a:endParaRPr sz="2300">
              <a:solidFill>
                <a:schemeClr val="lt1"/>
              </a:solidFill>
              <a:latin typeface="Merriweather"/>
              <a:ea typeface="Merriweather"/>
              <a:cs typeface="Merriweather"/>
              <a:sym typeface="Merriweather"/>
            </a:endParaRPr>
          </a:p>
        </p:txBody>
      </p:sp>
      <p:graphicFrame>
        <p:nvGraphicFramePr>
          <p:cNvPr id="900" name="Google Shape;900;p87"/>
          <p:cNvGraphicFramePr/>
          <p:nvPr/>
        </p:nvGraphicFramePr>
        <p:xfrm>
          <a:off x="148" y="1374188"/>
          <a:ext cx="3000000" cy="3000000"/>
        </p:xfrm>
        <a:graphic>
          <a:graphicData uri="http://schemas.openxmlformats.org/drawingml/2006/table">
            <a:tbl>
              <a:tblPr>
                <a:noFill/>
                <a:tableStyleId>{1CFC0F9A-B785-4F4B-BB25-45E6D7FD4CF1}</a:tableStyleId>
              </a:tblPr>
              <a:tblGrid>
                <a:gridCol w="677600">
                  <a:extLst>
                    <a:ext uri="{9D8B030D-6E8A-4147-A177-3AD203B41FA5}">
                      <a16:colId xmlns:a16="http://schemas.microsoft.com/office/drawing/2014/main" val="20000"/>
                    </a:ext>
                  </a:extLst>
                </a:gridCol>
                <a:gridCol w="677600">
                  <a:extLst>
                    <a:ext uri="{9D8B030D-6E8A-4147-A177-3AD203B41FA5}">
                      <a16:colId xmlns:a16="http://schemas.microsoft.com/office/drawing/2014/main" val="20001"/>
                    </a:ext>
                  </a:extLst>
                </a:gridCol>
                <a:gridCol w="677600">
                  <a:extLst>
                    <a:ext uri="{9D8B030D-6E8A-4147-A177-3AD203B41FA5}">
                      <a16:colId xmlns:a16="http://schemas.microsoft.com/office/drawing/2014/main" val="20002"/>
                    </a:ext>
                  </a:extLst>
                </a:gridCol>
                <a:gridCol w="677600">
                  <a:extLst>
                    <a:ext uri="{9D8B030D-6E8A-4147-A177-3AD203B41FA5}">
                      <a16:colId xmlns:a16="http://schemas.microsoft.com/office/drawing/2014/main" val="20003"/>
                    </a:ext>
                  </a:extLst>
                </a:gridCol>
                <a:gridCol w="677600">
                  <a:extLst>
                    <a:ext uri="{9D8B030D-6E8A-4147-A177-3AD203B41FA5}">
                      <a16:colId xmlns:a16="http://schemas.microsoft.com/office/drawing/2014/main" val="20004"/>
                    </a:ext>
                  </a:extLst>
                </a:gridCol>
                <a:gridCol w="677600">
                  <a:extLst>
                    <a:ext uri="{9D8B030D-6E8A-4147-A177-3AD203B41FA5}">
                      <a16:colId xmlns:a16="http://schemas.microsoft.com/office/drawing/2014/main" val="20005"/>
                    </a:ext>
                  </a:extLst>
                </a:gridCol>
                <a:gridCol w="677600">
                  <a:extLst>
                    <a:ext uri="{9D8B030D-6E8A-4147-A177-3AD203B41FA5}">
                      <a16:colId xmlns:a16="http://schemas.microsoft.com/office/drawing/2014/main" val="20006"/>
                    </a:ext>
                  </a:extLst>
                </a:gridCol>
                <a:gridCol w="677600">
                  <a:extLst>
                    <a:ext uri="{9D8B030D-6E8A-4147-A177-3AD203B41FA5}">
                      <a16:colId xmlns:a16="http://schemas.microsoft.com/office/drawing/2014/main" val="20007"/>
                    </a:ext>
                  </a:extLst>
                </a:gridCol>
                <a:gridCol w="677600">
                  <a:extLst>
                    <a:ext uri="{9D8B030D-6E8A-4147-A177-3AD203B41FA5}">
                      <a16:colId xmlns:a16="http://schemas.microsoft.com/office/drawing/2014/main" val="20008"/>
                    </a:ext>
                  </a:extLst>
                </a:gridCol>
                <a:gridCol w="677600">
                  <a:extLst>
                    <a:ext uri="{9D8B030D-6E8A-4147-A177-3AD203B41FA5}">
                      <a16:colId xmlns:a16="http://schemas.microsoft.com/office/drawing/2014/main" val="20009"/>
                    </a:ext>
                  </a:extLst>
                </a:gridCol>
                <a:gridCol w="677600">
                  <a:extLst>
                    <a:ext uri="{9D8B030D-6E8A-4147-A177-3AD203B41FA5}">
                      <a16:colId xmlns:a16="http://schemas.microsoft.com/office/drawing/2014/main" val="20010"/>
                    </a:ext>
                  </a:extLst>
                </a:gridCol>
                <a:gridCol w="677600">
                  <a:extLst>
                    <a:ext uri="{9D8B030D-6E8A-4147-A177-3AD203B41FA5}">
                      <a16:colId xmlns:a16="http://schemas.microsoft.com/office/drawing/2014/main" val="20011"/>
                    </a:ext>
                  </a:extLst>
                </a:gridCol>
              </a:tblGrid>
              <a:tr h="368625">
                <a:tc gridSpan="12">
                  <a:txBody>
                    <a:bodyPr/>
                    <a:lstStyle/>
                    <a:p>
                      <a:pPr marL="0" marR="0" lvl="0" indent="0" algn="ctr" rtl="0">
                        <a:lnSpc>
                          <a:spcPct val="100000"/>
                        </a:lnSpc>
                        <a:spcBef>
                          <a:spcPts val="0"/>
                        </a:spcBef>
                        <a:spcAft>
                          <a:spcPts val="0"/>
                        </a:spcAft>
                        <a:buNone/>
                      </a:pPr>
                      <a:r>
                        <a:rPr lang="en" sz="1700" b="1" i="0" u="none" strike="noStrike" cap="none">
                          <a:solidFill>
                            <a:srgbClr val="FFFFFF"/>
                          </a:solidFill>
                          <a:latin typeface="Calibri"/>
                          <a:ea typeface="Calibri"/>
                          <a:cs typeface="Calibri"/>
                          <a:sym typeface="Calibri"/>
                        </a:rPr>
                        <a:t>Early Childhood Math Board Outcome Goal</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2250">
                <a:tc gridSpan="12">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The percent of 3rd grade students that score </a:t>
                      </a:r>
                      <a:r>
                        <a:rPr lang="en" sz="1200" b="1" i="0" u="sng" strike="noStrike" cap="none">
                          <a:solidFill>
                            <a:srgbClr val="000000"/>
                          </a:solidFill>
                          <a:latin typeface="Calibri"/>
                          <a:ea typeface="Calibri"/>
                          <a:cs typeface="Calibri"/>
                          <a:sym typeface="Calibri"/>
                        </a:rPr>
                        <a:t>meets</a:t>
                      </a:r>
                      <a:r>
                        <a:rPr lang="en" sz="1200" b="1" i="0" u="none" strike="noStrike" cap="none">
                          <a:solidFill>
                            <a:srgbClr val="000000"/>
                          </a:solidFill>
                          <a:latin typeface="Calibri"/>
                          <a:ea typeface="Calibri"/>
                          <a:cs typeface="Calibri"/>
                          <a:sym typeface="Calibri"/>
                        </a:rPr>
                        <a:t> grade level or above on STAAR Math will increase from </a:t>
                      </a:r>
                      <a:r>
                        <a:rPr lang="en" sz="1200" b="1">
                          <a:latin typeface="Calibri"/>
                          <a:ea typeface="Calibri"/>
                          <a:cs typeface="Calibri"/>
                          <a:sym typeface="Calibri"/>
                        </a:rPr>
                        <a:t>28</a:t>
                      </a:r>
                      <a:r>
                        <a:rPr lang="en" sz="1200" b="1" i="0" u="none" strike="noStrike" cap="none">
                          <a:solidFill>
                            <a:srgbClr val="000000"/>
                          </a:solidFill>
                          <a:latin typeface="Calibri"/>
                          <a:ea typeface="Calibri"/>
                          <a:cs typeface="Calibri"/>
                          <a:sym typeface="Calibri"/>
                        </a:rPr>
                        <a:t>% to 65% by June 2024. </a:t>
                      </a:r>
                      <a:endParaRPr/>
                    </a:p>
                  </a:txBody>
                  <a:tcPr marL="228600" marR="22860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8750">
                <a:tc gridSpan="12">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69025">
                <a:tc gridSpan="3">
                  <a:txBody>
                    <a:bodyPr/>
                    <a:lstStyle/>
                    <a:p>
                      <a:pPr marL="0" marR="0" lvl="0" indent="0" algn="ctr" rtl="0">
                        <a:lnSpc>
                          <a:spcPct val="100000"/>
                        </a:lnSpc>
                        <a:spcBef>
                          <a:spcPts val="0"/>
                        </a:spcBef>
                        <a:spcAft>
                          <a:spcPts val="0"/>
                        </a:spcAft>
                        <a:buNone/>
                      </a:pP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91175">
                <a:tc gridSpan="3">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a:t>
                      </a:r>
                      <a:endParaRPr b="1"/>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57%</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60%</a:t>
                      </a:r>
                      <a:endParaRPr b="1"/>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65%</a:t>
                      </a:r>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91175">
                <a:tc gridSpan="3">
                  <a:txBody>
                    <a:bodyPr/>
                    <a:lstStyle/>
                    <a:p>
                      <a:pPr marL="0" marR="0" lvl="0" indent="0" algn="ctr" rtl="0">
                        <a:lnSpc>
                          <a:spcPct val="100000"/>
                        </a:lnSpc>
                        <a:spcBef>
                          <a:spcPts val="0"/>
                        </a:spcBef>
                        <a:spcAft>
                          <a:spcPts val="0"/>
                        </a:spcAft>
                        <a:buNone/>
                      </a:pPr>
                      <a:r>
                        <a:rPr lang="en" sz="1200" b="1">
                          <a:solidFill>
                            <a:schemeClr val="dk1"/>
                          </a:solidFill>
                          <a:latin typeface="Calibri"/>
                          <a:ea typeface="Calibri"/>
                          <a:cs typeface="Calibri"/>
                          <a:sym typeface="Calibri"/>
                        </a:rPr>
                        <a:t>EOY 2021-2022</a:t>
                      </a:r>
                      <a:endParaRPr b="1">
                        <a:solidFill>
                          <a:schemeClr val="dk1"/>
                        </a:solidFill>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a:solidFill>
                            <a:srgbClr val="FFFFFF"/>
                          </a:solidFill>
                          <a:latin typeface="Calibri"/>
                          <a:ea typeface="Calibri"/>
                          <a:cs typeface="Calibri"/>
                          <a:sym typeface="Calibri"/>
                        </a:rPr>
                        <a:t>28%</a:t>
                      </a:r>
                      <a:endParaRPr sz="1200" b="1" i="0" u="none" strike="noStrike" cap="none">
                        <a:solidFill>
                          <a:srgbClr val="FFFFFF"/>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901" name="Google Shape;901;p87"/>
          <p:cNvPicPr preferRelativeResize="0"/>
          <p:nvPr/>
        </p:nvPicPr>
        <p:blipFill>
          <a:blip r:embed="rId3">
            <a:alphaModFix/>
          </a:blip>
          <a:stretch>
            <a:fillRect/>
          </a:stretch>
        </p:blipFill>
        <p:spPr>
          <a:xfrm>
            <a:off x="7351950" y="1993563"/>
            <a:ext cx="1156376" cy="1156376"/>
          </a:xfrm>
          <a:prstGeom prst="rect">
            <a:avLst/>
          </a:prstGeom>
          <a:noFill/>
          <a:ln>
            <a:noFill/>
          </a:ln>
        </p:spPr>
      </p:pic>
      <p:sp>
        <p:nvSpPr>
          <p:cNvPr id="902" name="Google Shape;902;p87"/>
          <p:cNvSpPr/>
          <p:nvPr/>
        </p:nvSpPr>
        <p:spPr>
          <a:xfrm>
            <a:off x="4228975" y="2943725"/>
            <a:ext cx="1773300" cy="2505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88"/>
          <p:cNvSpPr/>
          <p:nvPr/>
        </p:nvSpPr>
        <p:spPr>
          <a:xfrm>
            <a:off x="311150" y="881625"/>
            <a:ext cx="7925100" cy="51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i="0" u="none" strike="noStrike" cap="none">
                <a:solidFill>
                  <a:schemeClr val="lt1"/>
                </a:solidFill>
                <a:latin typeface="Calibri"/>
                <a:ea typeface="Calibri"/>
                <a:cs typeface="Calibri"/>
                <a:sym typeface="Calibri"/>
              </a:rPr>
              <a:t>Progress Measure 1.1: </a:t>
            </a:r>
            <a:r>
              <a:rPr lang="en" b="0" i="0" u="none" strike="noStrike" cap="none">
                <a:solidFill>
                  <a:schemeClr val="lt1"/>
                </a:solidFill>
                <a:latin typeface="Calibri"/>
                <a:ea typeface="Calibri"/>
                <a:cs typeface="Calibri"/>
                <a:sym typeface="Calibri"/>
              </a:rPr>
              <a:t>The percent of</a:t>
            </a:r>
            <a:r>
              <a:rPr lang="en" b="1" i="0" u="none" strike="noStrike" cap="none">
                <a:solidFill>
                  <a:schemeClr val="lt1"/>
                </a:solidFill>
                <a:latin typeface="Calibri"/>
                <a:ea typeface="Calibri"/>
                <a:cs typeface="Calibri"/>
                <a:sym typeface="Calibri"/>
              </a:rPr>
              <a:t> Pre-K</a:t>
            </a:r>
            <a:r>
              <a:rPr lang="en" b="0" i="0" u="none" strike="noStrike" cap="none">
                <a:solidFill>
                  <a:schemeClr val="lt1"/>
                </a:solidFill>
                <a:latin typeface="Calibri"/>
                <a:ea typeface="Calibri"/>
                <a:cs typeface="Calibri"/>
                <a:sym typeface="Calibri"/>
              </a:rPr>
              <a:t> students that score ”On Track" on</a:t>
            </a:r>
            <a:r>
              <a:rPr lang="en" b="1" i="0" u="none" strike="noStrike" cap="none">
                <a:solidFill>
                  <a:schemeClr val="lt1"/>
                </a:solidFill>
                <a:latin typeface="Calibri"/>
                <a:ea typeface="Calibri"/>
                <a:cs typeface="Calibri"/>
                <a:sym typeface="Calibri"/>
              </a:rPr>
              <a:t> CLI-Engage math</a:t>
            </a:r>
            <a:r>
              <a:rPr lang="en" b="0" i="0" u="none" strike="noStrike" cap="none">
                <a:solidFill>
                  <a:schemeClr val="lt1"/>
                </a:solidFill>
                <a:latin typeface="Calibri"/>
                <a:ea typeface="Calibri"/>
                <a:cs typeface="Calibri"/>
                <a:sym typeface="Calibri"/>
              </a:rPr>
              <a:t> will increase from </a:t>
            </a:r>
            <a:r>
              <a:rPr lang="en" b="1">
                <a:solidFill>
                  <a:schemeClr val="lt1"/>
                </a:solidFill>
                <a:latin typeface="Calibri"/>
                <a:ea typeface="Calibri"/>
                <a:cs typeface="Calibri"/>
                <a:sym typeface="Calibri"/>
              </a:rPr>
              <a:t>87</a:t>
            </a:r>
            <a:r>
              <a:rPr lang="en" b="1" i="0" u="none" strike="noStrike" cap="none">
                <a:solidFill>
                  <a:schemeClr val="lt1"/>
                </a:solidFill>
                <a:latin typeface="Calibri"/>
                <a:ea typeface="Calibri"/>
                <a:cs typeface="Calibri"/>
                <a:sym typeface="Calibri"/>
              </a:rPr>
              <a:t>%</a:t>
            </a:r>
            <a:r>
              <a:rPr lang="en" b="0" i="0" u="none" strike="noStrike" cap="none">
                <a:solidFill>
                  <a:schemeClr val="lt1"/>
                </a:solidFill>
                <a:latin typeface="Calibri"/>
                <a:ea typeface="Calibri"/>
                <a:cs typeface="Calibri"/>
                <a:sym typeface="Calibri"/>
              </a:rPr>
              <a:t> to</a:t>
            </a:r>
            <a:r>
              <a:rPr lang="en" b="1" i="0" u="none" strike="noStrike" cap="none">
                <a:solidFill>
                  <a:schemeClr val="lt1"/>
                </a:solidFill>
                <a:latin typeface="Calibri"/>
                <a:ea typeface="Calibri"/>
                <a:cs typeface="Calibri"/>
                <a:sym typeface="Calibri"/>
              </a:rPr>
              <a:t> </a:t>
            </a:r>
            <a:r>
              <a:rPr lang="en" b="1">
                <a:solidFill>
                  <a:schemeClr val="lt1"/>
                </a:solidFill>
                <a:latin typeface="Calibri"/>
                <a:ea typeface="Calibri"/>
                <a:cs typeface="Calibri"/>
                <a:sym typeface="Calibri"/>
              </a:rPr>
              <a:t>90</a:t>
            </a:r>
            <a:r>
              <a:rPr lang="en" b="1" i="0" u="none" strike="noStrike" cap="none">
                <a:solidFill>
                  <a:schemeClr val="lt1"/>
                </a:solidFill>
                <a:latin typeface="Calibri"/>
                <a:ea typeface="Calibri"/>
                <a:cs typeface="Calibri"/>
                <a:sym typeface="Calibri"/>
              </a:rPr>
              <a:t>%</a:t>
            </a:r>
            <a:r>
              <a:rPr lang="en" b="0" i="0" u="none" strike="noStrike" cap="none">
                <a:solidFill>
                  <a:schemeClr val="lt1"/>
                </a:solidFill>
                <a:latin typeface="Calibri"/>
                <a:ea typeface="Calibri"/>
                <a:cs typeface="Calibri"/>
                <a:sym typeface="Calibri"/>
              </a:rPr>
              <a:t> by </a:t>
            </a:r>
            <a:r>
              <a:rPr lang="en" b="1" i="0" u="none" strike="noStrike" cap="none">
                <a:solidFill>
                  <a:schemeClr val="lt1"/>
                </a:solidFill>
                <a:latin typeface="Calibri"/>
                <a:ea typeface="Calibri"/>
                <a:cs typeface="Calibri"/>
                <a:sym typeface="Calibri"/>
              </a:rPr>
              <a:t>June 2024</a:t>
            </a:r>
            <a:r>
              <a:rPr lang="en" b="0" i="0" u="none" strike="noStrike" cap="none">
                <a:solidFill>
                  <a:schemeClr val="lt1"/>
                </a:solidFill>
                <a:latin typeface="Calibri"/>
                <a:ea typeface="Calibri"/>
                <a:cs typeface="Calibri"/>
                <a:sym typeface="Calibri"/>
              </a:rPr>
              <a:t>.</a:t>
            </a:r>
            <a:endParaRPr sz="1600">
              <a:solidFill>
                <a:schemeClr val="lt1"/>
              </a:solidFill>
            </a:endParaRPr>
          </a:p>
        </p:txBody>
      </p:sp>
      <p:sp>
        <p:nvSpPr>
          <p:cNvPr id="908" name="Google Shape;908;p88"/>
          <p:cNvSpPr txBox="1"/>
          <p:nvPr/>
        </p:nvSpPr>
        <p:spPr>
          <a:xfrm>
            <a:off x="141775" y="170850"/>
            <a:ext cx="79251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lt1"/>
                </a:solidFill>
                <a:latin typeface="Merriweather"/>
                <a:ea typeface="Merriweather"/>
                <a:cs typeface="Merriweather"/>
                <a:sym typeface="Merriweather"/>
              </a:rPr>
              <a:t>Board Outcome Progress Measures: Used in plan development and monitoring.</a:t>
            </a:r>
            <a:endParaRPr>
              <a:solidFill>
                <a:schemeClr val="lt1"/>
              </a:solidFill>
              <a:latin typeface="Merriweather"/>
              <a:ea typeface="Merriweather"/>
              <a:cs typeface="Merriweather"/>
              <a:sym typeface="Merriweather"/>
            </a:endParaRPr>
          </a:p>
        </p:txBody>
      </p:sp>
      <p:graphicFrame>
        <p:nvGraphicFramePr>
          <p:cNvPr id="909" name="Google Shape;909;p88"/>
          <p:cNvGraphicFramePr/>
          <p:nvPr/>
        </p:nvGraphicFramePr>
        <p:xfrm>
          <a:off x="68368" y="1745660"/>
          <a:ext cx="3000000" cy="3000000"/>
        </p:xfrm>
        <a:graphic>
          <a:graphicData uri="http://schemas.openxmlformats.org/drawingml/2006/table">
            <a:tbl>
              <a:tblPr>
                <a:noFill/>
                <a:tableStyleId>{1CFC0F9A-B785-4F4B-BB25-45E6D7FD4CF1}</a:tableStyleId>
              </a:tblPr>
              <a:tblGrid>
                <a:gridCol w="2666175">
                  <a:extLst>
                    <a:ext uri="{9D8B030D-6E8A-4147-A177-3AD203B41FA5}">
                      <a16:colId xmlns:a16="http://schemas.microsoft.com/office/drawing/2014/main" val="20000"/>
                    </a:ext>
                  </a:extLst>
                </a:gridCol>
                <a:gridCol w="2666175">
                  <a:extLst>
                    <a:ext uri="{9D8B030D-6E8A-4147-A177-3AD203B41FA5}">
                      <a16:colId xmlns:a16="http://schemas.microsoft.com/office/drawing/2014/main" val="20001"/>
                    </a:ext>
                  </a:extLst>
                </a:gridCol>
                <a:gridCol w="2666175">
                  <a:extLst>
                    <a:ext uri="{9D8B030D-6E8A-4147-A177-3AD203B41FA5}">
                      <a16:colId xmlns:a16="http://schemas.microsoft.com/office/drawing/2014/main" val="20002"/>
                    </a:ext>
                  </a:extLst>
                </a:gridCol>
              </a:tblGrid>
              <a:tr h="353825">
                <a:tc gridSpan="3">
                  <a:txBody>
                    <a:bodyPr/>
                    <a:lstStyle/>
                    <a:p>
                      <a:pPr marL="0" marR="0" lvl="0" indent="0" algn="ctr" rtl="0">
                        <a:lnSpc>
                          <a:spcPct val="100000"/>
                        </a:lnSpc>
                        <a:spcBef>
                          <a:spcPts val="0"/>
                        </a:spcBef>
                        <a:spcAft>
                          <a:spcPts val="0"/>
                        </a:spcAft>
                        <a:buNone/>
                      </a:pPr>
                      <a:r>
                        <a:rPr lang="en" sz="1500" b="1" i="0" u="none" strike="noStrike" cap="none">
                          <a:solidFill>
                            <a:srgbClr val="FFFFFF"/>
                          </a:solidFill>
                          <a:latin typeface="Calibri"/>
                          <a:ea typeface="Calibri"/>
                          <a:cs typeface="Calibri"/>
                          <a:sym typeface="Calibri"/>
                        </a:rPr>
                        <a:t>Yearly Target Goals</a:t>
                      </a:r>
                      <a:endParaRPr b="1"/>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3825">
                <a:tc>
                  <a:txBody>
                    <a:bodyPr/>
                    <a:lstStyle/>
                    <a:p>
                      <a:pPr marL="0" marR="0" lvl="0" indent="0" algn="l" rtl="0">
                        <a:lnSpc>
                          <a:spcPct val="100000"/>
                        </a:lnSpc>
                        <a:spcBef>
                          <a:spcPts val="0"/>
                        </a:spcBef>
                        <a:spcAft>
                          <a:spcPts val="0"/>
                        </a:spcAft>
                        <a:buNone/>
                      </a:pP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353825">
                <a:tc>
                  <a:txBody>
                    <a:bodyPr/>
                    <a:lstStyle/>
                    <a:p>
                      <a:pPr marL="0" marR="0" lvl="0" indent="0" algn="ctr" rtl="0">
                        <a:lnSpc>
                          <a:spcPct val="100000"/>
                        </a:lnSpc>
                        <a:spcBef>
                          <a:spcPts val="0"/>
                        </a:spcBef>
                        <a:spcAft>
                          <a:spcPts val="0"/>
                        </a:spcAft>
                        <a:buNone/>
                      </a:pPr>
                      <a:r>
                        <a:rPr lang="en" sz="1200">
                          <a:latin typeface="Calibri"/>
                          <a:ea typeface="Calibri"/>
                          <a:cs typeface="Calibri"/>
                          <a:sym typeface="Calibri"/>
                        </a:rPr>
                        <a:t>EOY Goal</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87</a:t>
                      </a:r>
                      <a:r>
                        <a:rPr lang="en" sz="1200" b="1" i="0" u="none" strike="noStrike" cap="none">
                          <a:solidFill>
                            <a:srgbClr val="000000"/>
                          </a:solidFill>
                          <a:latin typeface="Calibri"/>
                          <a:ea typeface="Calibri"/>
                          <a:cs typeface="Calibri"/>
                          <a:sym typeface="Calibri"/>
                        </a:rPr>
                        <a:t>%</a:t>
                      </a:r>
                      <a:endParaRPr b="1"/>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a:latin typeface="Calibri"/>
                          <a:ea typeface="Calibri"/>
                          <a:cs typeface="Calibri"/>
                          <a:sym typeface="Calibri"/>
                        </a:rPr>
                        <a:t>90</a:t>
                      </a:r>
                      <a:r>
                        <a:rPr lang="en" sz="1200" b="0" i="0" u="none" strike="noStrike" cap="none">
                          <a:solidFill>
                            <a:srgbClr val="000000"/>
                          </a:solidFill>
                          <a:latin typeface="Calibri"/>
                          <a:ea typeface="Calibri"/>
                          <a:cs typeface="Calibri"/>
                          <a:sym typeface="Calibri"/>
                        </a:rPr>
                        <a:t>%</a:t>
                      </a:r>
                      <a:endParaRPr/>
                    </a:p>
                  </a:txBody>
                  <a:tcPr marL="5625" marR="5625" marT="5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353825">
                <a:tc>
                  <a:txBody>
                    <a:bodyPr/>
                    <a:lstStyle/>
                    <a:p>
                      <a:pPr marL="0" marR="0" lvl="0" indent="0" algn="ctr" rtl="0">
                        <a:lnSpc>
                          <a:spcPct val="100000"/>
                        </a:lnSpc>
                        <a:spcBef>
                          <a:spcPts val="0"/>
                        </a:spcBef>
                        <a:spcAft>
                          <a:spcPts val="0"/>
                        </a:spcAft>
                        <a:buNone/>
                      </a:pPr>
                      <a:r>
                        <a:rPr lang="en" b="1">
                          <a:latin typeface="Calibri"/>
                          <a:ea typeface="Calibri"/>
                          <a:cs typeface="Calibri"/>
                          <a:sym typeface="Calibri"/>
                        </a:rPr>
                        <a:t>EOY 2021-2022</a:t>
                      </a:r>
                      <a:endParaRPr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lvl="0" indent="0" algn="ctr"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84%</a:t>
                      </a:r>
                      <a:endParaRPr sz="1200" b="1"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pic>
        <p:nvPicPr>
          <p:cNvPr id="910" name="Google Shape;910;p88"/>
          <p:cNvPicPr preferRelativeResize="0"/>
          <p:nvPr/>
        </p:nvPicPr>
        <p:blipFill>
          <a:blip r:embed="rId3">
            <a:alphaModFix/>
          </a:blip>
          <a:stretch>
            <a:fillRect/>
          </a:stretch>
        </p:blipFill>
        <p:spPr>
          <a:xfrm>
            <a:off x="6975375" y="1624225"/>
            <a:ext cx="991699" cy="991700"/>
          </a:xfrm>
          <a:prstGeom prst="rect">
            <a:avLst/>
          </a:prstGeom>
          <a:noFill/>
          <a:ln>
            <a:noFill/>
          </a:ln>
        </p:spPr>
      </p:pic>
      <p:sp>
        <p:nvSpPr>
          <p:cNvPr id="911" name="Google Shape;911;p88"/>
          <p:cNvSpPr/>
          <p:nvPr/>
        </p:nvSpPr>
        <p:spPr>
          <a:xfrm>
            <a:off x="3086900" y="2494225"/>
            <a:ext cx="1920900" cy="3129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8"/>
          <p:cNvSpPr txBox="1"/>
          <p:nvPr/>
        </p:nvSpPr>
        <p:spPr>
          <a:xfrm>
            <a:off x="1108100" y="3650275"/>
            <a:ext cx="4555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*This target changed in 2023 and 2024 due to surpassing the 2022 goal. </a:t>
            </a:r>
            <a:endParaRPr>
              <a:solidFill>
                <a:schemeClr val="lt1"/>
              </a:solidFill>
              <a:latin typeface="Cabin"/>
              <a:ea typeface="Cabin"/>
              <a:cs typeface="Cabin"/>
              <a:sym typeface="Cab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89"/>
          <p:cNvSpPr txBox="1"/>
          <p:nvPr/>
        </p:nvSpPr>
        <p:spPr>
          <a:xfrm>
            <a:off x="143175" y="158050"/>
            <a:ext cx="79893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lt1"/>
                </a:solidFill>
                <a:latin typeface="Merriweather"/>
                <a:ea typeface="Merriweather"/>
                <a:cs typeface="Merriweather"/>
                <a:sym typeface="Merriweather"/>
              </a:rPr>
              <a:t>Board Outcome Progress Measures: Used in plan development and monitoring.</a:t>
            </a:r>
            <a:endParaRPr>
              <a:solidFill>
                <a:schemeClr val="lt1"/>
              </a:solidFill>
              <a:latin typeface="Merriweather"/>
              <a:ea typeface="Merriweather"/>
              <a:cs typeface="Merriweather"/>
              <a:sym typeface="Merriweather"/>
            </a:endParaRPr>
          </a:p>
        </p:txBody>
      </p:sp>
      <p:sp>
        <p:nvSpPr>
          <p:cNvPr id="918" name="Google Shape;918;p89"/>
          <p:cNvSpPr/>
          <p:nvPr/>
        </p:nvSpPr>
        <p:spPr>
          <a:xfrm>
            <a:off x="311100" y="862550"/>
            <a:ext cx="7821300" cy="64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i="0" u="none" strike="noStrike" cap="none">
                <a:solidFill>
                  <a:schemeClr val="lt1"/>
                </a:solidFill>
                <a:latin typeface="Calibri"/>
                <a:ea typeface="Calibri"/>
                <a:cs typeface="Calibri"/>
                <a:sym typeface="Calibri"/>
              </a:rPr>
              <a:t>Progress measure 1.2: </a:t>
            </a:r>
            <a:r>
              <a:rPr lang="en" b="0" i="0" u="none" strike="noStrike" cap="none">
                <a:solidFill>
                  <a:schemeClr val="lt1"/>
                </a:solidFill>
                <a:latin typeface="Calibri"/>
                <a:ea typeface="Calibri"/>
                <a:cs typeface="Calibri"/>
                <a:sym typeface="Calibri"/>
              </a:rPr>
              <a:t>The percent of </a:t>
            </a:r>
            <a:r>
              <a:rPr lang="en" b="1" i="0" u="none" strike="noStrike" cap="none">
                <a:solidFill>
                  <a:schemeClr val="lt1"/>
                </a:solidFill>
                <a:latin typeface="Calibri"/>
                <a:ea typeface="Calibri"/>
                <a:cs typeface="Calibri"/>
                <a:sym typeface="Calibri"/>
              </a:rPr>
              <a:t>K</a:t>
            </a:r>
            <a:r>
              <a:rPr lang="en" b="0" i="0" u="none" strike="noStrike" cap="none">
                <a:solidFill>
                  <a:schemeClr val="lt1"/>
                </a:solidFill>
                <a:latin typeface="Calibri"/>
                <a:ea typeface="Calibri"/>
                <a:cs typeface="Calibri"/>
                <a:sym typeface="Calibri"/>
              </a:rPr>
              <a:t> students that score </a:t>
            </a:r>
            <a:r>
              <a:rPr lang="en" b="1">
                <a:solidFill>
                  <a:schemeClr val="lt1"/>
                </a:solidFill>
                <a:latin typeface="Calibri"/>
                <a:ea typeface="Calibri"/>
                <a:cs typeface="Calibri"/>
                <a:sym typeface="Calibri"/>
              </a:rPr>
              <a:t>“Approaches/On Grade Level”</a:t>
            </a:r>
            <a:r>
              <a:rPr lang="en" b="0" i="0" u="none" strike="noStrike" cap="none">
                <a:solidFill>
                  <a:schemeClr val="lt1"/>
                </a:solidFill>
                <a:latin typeface="Calibri"/>
                <a:ea typeface="Calibri"/>
                <a:cs typeface="Calibri"/>
                <a:sym typeface="Calibri"/>
              </a:rPr>
              <a:t> on  </a:t>
            </a:r>
            <a:r>
              <a:rPr lang="en">
                <a:solidFill>
                  <a:schemeClr val="lt1"/>
                </a:solidFill>
                <a:latin typeface="Calibri"/>
                <a:ea typeface="Calibri"/>
                <a:cs typeface="Calibri"/>
                <a:sym typeface="Calibri"/>
              </a:rPr>
              <a:t>i-Ready</a:t>
            </a:r>
            <a:r>
              <a:rPr lang="en" b="0" i="0" u="none" strike="noStrike" cap="none">
                <a:solidFill>
                  <a:schemeClr val="lt1"/>
                </a:solidFill>
                <a:latin typeface="Calibri"/>
                <a:ea typeface="Calibri"/>
                <a:cs typeface="Calibri"/>
                <a:sym typeface="Calibri"/>
              </a:rPr>
              <a:t> </a:t>
            </a:r>
            <a:r>
              <a:rPr lang="en">
                <a:solidFill>
                  <a:schemeClr val="lt1"/>
                </a:solidFill>
                <a:latin typeface="Calibri"/>
                <a:ea typeface="Calibri"/>
                <a:cs typeface="Calibri"/>
                <a:sym typeface="Calibri"/>
              </a:rPr>
              <a:t>M</a:t>
            </a:r>
            <a:r>
              <a:rPr lang="en" b="0" i="0" u="none" strike="noStrike" cap="none">
                <a:solidFill>
                  <a:schemeClr val="lt1"/>
                </a:solidFill>
                <a:latin typeface="Calibri"/>
                <a:ea typeface="Calibri"/>
                <a:cs typeface="Calibri"/>
                <a:sym typeface="Calibri"/>
              </a:rPr>
              <a:t>ath  will increase from </a:t>
            </a:r>
            <a:r>
              <a:rPr lang="en">
                <a:solidFill>
                  <a:schemeClr val="lt1"/>
                </a:solidFill>
                <a:latin typeface="Calibri"/>
                <a:ea typeface="Calibri"/>
                <a:cs typeface="Calibri"/>
                <a:sym typeface="Calibri"/>
              </a:rPr>
              <a:t>8</a:t>
            </a:r>
            <a:r>
              <a:rPr lang="en" b="0" i="0" u="none" strike="noStrike" cap="none">
                <a:solidFill>
                  <a:schemeClr val="lt1"/>
                </a:solidFill>
                <a:latin typeface="Calibri"/>
                <a:ea typeface="Calibri"/>
                <a:cs typeface="Calibri"/>
                <a:sym typeface="Calibri"/>
              </a:rPr>
              <a:t>0% to 85% by June 2024. </a:t>
            </a:r>
            <a:endParaRPr sz="1600">
              <a:solidFill>
                <a:schemeClr val="lt1"/>
              </a:solidFill>
            </a:endParaRPr>
          </a:p>
        </p:txBody>
      </p:sp>
      <p:graphicFrame>
        <p:nvGraphicFramePr>
          <p:cNvPr id="919" name="Google Shape;919;p89"/>
          <p:cNvGraphicFramePr/>
          <p:nvPr/>
        </p:nvGraphicFramePr>
        <p:xfrm>
          <a:off x="82518" y="1735442"/>
          <a:ext cx="3000000" cy="3000000"/>
        </p:xfrm>
        <a:graphic>
          <a:graphicData uri="http://schemas.openxmlformats.org/drawingml/2006/table">
            <a:tbl>
              <a:tblPr>
                <a:noFill/>
                <a:tableStyleId>{1CFC0F9A-B785-4F4B-BB25-45E6D7FD4CF1}</a:tableStyleId>
              </a:tblPr>
              <a:tblGrid>
                <a:gridCol w="2663100">
                  <a:extLst>
                    <a:ext uri="{9D8B030D-6E8A-4147-A177-3AD203B41FA5}">
                      <a16:colId xmlns:a16="http://schemas.microsoft.com/office/drawing/2014/main" val="20000"/>
                    </a:ext>
                  </a:extLst>
                </a:gridCol>
                <a:gridCol w="2663100">
                  <a:extLst>
                    <a:ext uri="{9D8B030D-6E8A-4147-A177-3AD203B41FA5}">
                      <a16:colId xmlns:a16="http://schemas.microsoft.com/office/drawing/2014/main" val="20001"/>
                    </a:ext>
                  </a:extLst>
                </a:gridCol>
                <a:gridCol w="2663100">
                  <a:extLst>
                    <a:ext uri="{9D8B030D-6E8A-4147-A177-3AD203B41FA5}">
                      <a16:colId xmlns:a16="http://schemas.microsoft.com/office/drawing/2014/main" val="20002"/>
                    </a:ext>
                  </a:extLst>
                </a:gridCol>
              </a:tblGrid>
              <a:tr h="431375">
                <a:tc gridSpan="3">
                  <a:txBody>
                    <a:bodyPr/>
                    <a:lstStyle/>
                    <a:p>
                      <a:pPr marL="0" marR="0" lvl="0" indent="0" algn="ctr" rtl="0">
                        <a:lnSpc>
                          <a:spcPct val="100000"/>
                        </a:lnSpc>
                        <a:spcBef>
                          <a:spcPts val="0"/>
                        </a:spcBef>
                        <a:spcAft>
                          <a:spcPts val="0"/>
                        </a:spcAft>
                        <a:buNone/>
                      </a:pPr>
                      <a:r>
                        <a:rPr lang="en" sz="1600" b="0" i="0" u="none" strike="noStrike" cap="none">
                          <a:solidFill>
                            <a:srgbClr val="FFFFFF"/>
                          </a:solidFill>
                          <a:latin typeface="Calibri"/>
                          <a:ea typeface="Calibri"/>
                          <a:cs typeface="Calibri"/>
                          <a:sym typeface="Calibri"/>
                        </a:rPr>
                        <a:t>Yearly Target Goals</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1375">
                <a:tc>
                  <a:txBody>
                    <a:bodyPr/>
                    <a:lstStyle/>
                    <a:p>
                      <a:pPr marL="0" marR="0" lvl="0" indent="0" algn="ctr" rtl="0">
                        <a:lnSpc>
                          <a:spcPct val="100000"/>
                        </a:lnSpc>
                        <a:spcBef>
                          <a:spcPts val="0"/>
                        </a:spcBef>
                        <a:spcAft>
                          <a:spcPts val="0"/>
                        </a:spcAft>
                        <a:buNone/>
                      </a:pP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31375">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80</a:t>
                      </a:r>
                      <a:r>
                        <a:rPr lang="en" sz="1200" b="1" i="0" u="none" strike="noStrike" cap="none">
                          <a:solidFill>
                            <a:srgbClr val="000000"/>
                          </a:solidFill>
                          <a:latin typeface="Calibri"/>
                          <a:ea typeface="Calibri"/>
                          <a:cs typeface="Calibri"/>
                          <a:sym typeface="Calibri"/>
                        </a:rPr>
                        <a:t>%</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85%</a:t>
                      </a:r>
                      <a:endParaRPr sz="1200" b="1">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31375">
                <a:tc>
                  <a:txBody>
                    <a:bodyPr/>
                    <a:lstStyle/>
                    <a:p>
                      <a:pPr marL="0" marR="0" lvl="0" indent="0" algn="ctr" rtl="0">
                        <a:lnSpc>
                          <a:spcPct val="100000"/>
                        </a:lnSpc>
                        <a:spcBef>
                          <a:spcPts val="0"/>
                        </a:spcBef>
                        <a:spcAft>
                          <a:spcPts val="0"/>
                        </a:spcAft>
                        <a:buNone/>
                      </a:pPr>
                      <a:r>
                        <a:rPr lang="en" sz="1200" b="1">
                          <a:solidFill>
                            <a:schemeClr val="dk1"/>
                          </a:solidFill>
                          <a:latin typeface="Calibri"/>
                          <a:ea typeface="Calibri"/>
                          <a:cs typeface="Calibri"/>
                          <a:sym typeface="Calibri"/>
                        </a:rPr>
                        <a:t>EOY 2021-2022</a:t>
                      </a:r>
                      <a:endParaRPr b="1">
                        <a:solidFill>
                          <a:schemeClr val="dk1"/>
                        </a:solidFill>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920" name="Google Shape;920;p89"/>
          <p:cNvSpPr/>
          <p:nvPr/>
        </p:nvSpPr>
        <p:spPr>
          <a:xfrm>
            <a:off x="3169275" y="2647575"/>
            <a:ext cx="1937100" cy="3579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 name="Google Shape;921;p89"/>
          <p:cNvPicPr preferRelativeResize="0"/>
          <p:nvPr/>
        </p:nvPicPr>
        <p:blipFill>
          <a:blip r:embed="rId3">
            <a:alphaModFix/>
          </a:blip>
          <a:stretch>
            <a:fillRect/>
          </a:stretch>
        </p:blipFill>
        <p:spPr>
          <a:xfrm>
            <a:off x="7345400" y="1912850"/>
            <a:ext cx="991699" cy="991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63"/>
          <p:cNvPicPr preferRelativeResize="0"/>
          <p:nvPr/>
        </p:nvPicPr>
        <p:blipFill>
          <a:blip r:embed="rId3">
            <a:alphaModFix/>
          </a:blip>
          <a:stretch>
            <a:fillRect/>
          </a:stretch>
        </p:blipFill>
        <p:spPr>
          <a:xfrm>
            <a:off x="686425" y="1027424"/>
            <a:ext cx="6963176" cy="3343350"/>
          </a:xfrm>
          <a:prstGeom prst="rect">
            <a:avLst/>
          </a:prstGeom>
          <a:noFill/>
          <a:ln w="38100" cap="flat" cmpd="sng">
            <a:solidFill>
              <a:srgbClr val="E1CD60"/>
            </a:solidFill>
            <a:prstDash val="solid"/>
            <a:round/>
            <a:headEnd type="none" w="sm" len="sm"/>
            <a:tailEnd type="none" w="sm" len="sm"/>
          </a:ln>
        </p:spPr>
      </p:pic>
      <p:sp>
        <p:nvSpPr>
          <p:cNvPr id="707" name="Google Shape;707;p63"/>
          <p:cNvSpPr txBox="1"/>
          <p:nvPr/>
        </p:nvSpPr>
        <p:spPr>
          <a:xfrm>
            <a:off x="467600" y="192525"/>
            <a:ext cx="7182000" cy="615600"/>
          </a:xfrm>
          <a:prstGeom prst="rect">
            <a:avLst/>
          </a:prstGeom>
          <a:noFill/>
          <a:ln>
            <a:noFill/>
          </a:ln>
        </p:spPr>
        <p:txBody>
          <a:bodyPr spcFirstLastPara="1" wrap="square" lIns="91425" tIns="91425" rIns="91425" bIns="91425" anchor="t" anchorCtr="0">
            <a:spAutoFit/>
          </a:bodyPr>
          <a:lstStyle/>
          <a:p>
            <a:pPr marL="114300" lvl="0" indent="0" algn="ctr" rtl="0">
              <a:lnSpc>
                <a:spcPct val="115000"/>
              </a:lnSpc>
              <a:spcBef>
                <a:spcPts val="0"/>
              </a:spcBef>
              <a:spcAft>
                <a:spcPts val="0"/>
              </a:spcAft>
              <a:buClr>
                <a:schemeClr val="dk1"/>
              </a:buClr>
              <a:buSzPts val="1100"/>
              <a:buFont typeface="Arial"/>
              <a:buNone/>
            </a:pPr>
            <a:r>
              <a:rPr lang="en" sz="2800" b="1" u="sng">
                <a:solidFill>
                  <a:schemeClr val="lt1"/>
                </a:solidFill>
                <a:latin typeface="Merriweather"/>
                <a:ea typeface="Merriweather"/>
                <a:cs typeface="Merriweather"/>
                <a:sym typeface="Merriweather"/>
              </a:rPr>
              <a:t>Core Values:</a:t>
            </a:r>
            <a:endParaRPr>
              <a:latin typeface="Cabin"/>
              <a:ea typeface="Cabin"/>
              <a:cs typeface="Cabin"/>
              <a:sym typeface="Cabi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0"/>
          <p:cNvSpPr txBox="1"/>
          <p:nvPr/>
        </p:nvSpPr>
        <p:spPr>
          <a:xfrm>
            <a:off x="143151" y="42300"/>
            <a:ext cx="79527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lt1"/>
                </a:solidFill>
                <a:latin typeface="Merriweather"/>
                <a:ea typeface="Merriweather"/>
                <a:cs typeface="Merriweather"/>
                <a:sym typeface="Merriweather"/>
              </a:rPr>
              <a:t>Board Outcome Progress Measures: Used in plan development and monitoring.</a:t>
            </a:r>
            <a:endParaRPr>
              <a:solidFill>
                <a:schemeClr val="lt1"/>
              </a:solidFill>
              <a:latin typeface="Merriweather"/>
              <a:ea typeface="Merriweather"/>
              <a:cs typeface="Merriweather"/>
              <a:sym typeface="Merriweather"/>
            </a:endParaRPr>
          </a:p>
        </p:txBody>
      </p:sp>
      <p:sp>
        <p:nvSpPr>
          <p:cNvPr id="927" name="Google Shape;927;p90"/>
          <p:cNvSpPr/>
          <p:nvPr/>
        </p:nvSpPr>
        <p:spPr>
          <a:xfrm>
            <a:off x="143150" y="736975"/>
            <a:ext cx="79527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i="0" u="none" strike="noStrike" cap="none">
                <a:solidFill>
                  <a:schemeClr val="lt1"/>
                </a:solidFill>
                <a:latin typeface="Calibri"/>
                <a:ea typeface="Calibri"/>
                <a:cs typeface="Calibri"/>
                <a:sym typeface="Calibri"/>
              </a:rPr>
              <a:t>Progress Measure 1.3:</a:t>
            </a:r>
            <a:r>
              <a:rPr lang="en" b="0" i="0" u="none" strike="noStrike" cap="none">
                <a:solidFill>
                  <a:schemeClr val="lt1"/>
                </a:solidFill>
                <a:latin typeface="Calibri"/>
                <a:ea typeface="Calibri"/>
                <a:cs typeface="Calibri"/>
                <a:sym typeface="Calibri"/>
              </a:rPr>
              <a:t>The percent of </a:t>
            </a:r>
            <a:r>
              <a:rPr lang="en" b="1" i="0" u="none" strike="noStrike" cap="none">
                <a:solidFill>
                  <a:schemeClr val="lt1"/>
                </a:solidFill>
                <a:latin typeface="Calibri"/>
                <a:ea typeface="Calibri"/>
                <a:cs typeface="Calibri"/>
                <a:sym typeface="Calibri"/>
              </a:rPr>
              <a:t>1st</a:t>
            </a:r>
            <a:r>
              <a:rPr lang="en" b="0" i="0" u="none" strike="noStrike" cap="none">
                <a:solidFill>
                  <a:schemeClr val="lt1"/>
                </a:solidFill>
                <a:latin typeface="Calibri"/>
                <a:ea typeface="Calibri"/>
                <a:cs typeface="Calibri"/>
                <a:sym typeface="Calibri"/>
              </a:rPr>
              <a:t> grade students that score </a:t>
            </a:r>
            <a:r>
              <a:rPr lang="en" b="1">
                <a:solidFill>
                  <a:schemeClr val="lt1"/>
                </a:solidFill>
                <a:latin typeface="Calibri"/>
                <a:ea typeface="Calibri"/>
                <a:cs typeface="Calibri"/>
                <a:sym typeface="Calibri"/>
              </a:rPr>
              <a:t>“Approaches/On Grade Level”</a:t>
            </a:r>
            <a:r>
              <a:rPr lang="en" b="0" i="0" u="none" strike="noStrike" cap="none">
                <a:solidFill>
                  <a:schemeClr val="lt1"/>
                </a:solidFill>
                <a:latin typeface="Calibri"/>
                <a:ea typeface="Calibri"/>
                <a:cs typeface="Calibri"/>
                <a:sym typeface="Calibri"/>
              </a:rPr>
              <a:t> on </a:t>
            </a:r>
            <a:r>
              <a:rPr lang="en">
                <a:solidFill>
                  <a:schemeClr val="lt1"/>
                </a:solidFill>
                <a:latin typeface="Calibri"/>
                <a:ea typeface="Calibri"/>
                <a:cs typeface="Calibri"/>
                <a:sym typeface="Calibri"/>
              </a:rPr>
              <a:t>i-Ready</a:t>
            </a:r>
            <a:r>
              <a:rPr lang="en" b="1" i="0" u="none" strike="noStrike" cap="none">
                <a:solidFill>
                  <a:schemeClr val="lt1"/>
                </a:solidFill>
                <a:latin typeface="Calibri"/>
                <a:ea typeface="Calibri"/>
                <a:cs typeface="Calibri"/>
                <a:sym typeface="Calibri"/>
              </a:rPr>
              <a:t> math</a:t>
            </a:r>
            <a:r>
              <a:rPr lang="en" b="0" i="0" u="none" strike="noStrike" cap="none">
                <a:solidFill>
                  <a:schemeClr val="lt1"/>
                </a:solidFill>
                <a:latin typeface="Calibri"/>
                <a:ea typeface="Calibri"/>
                <a:cs typeface="Calibri"/>
                <a:sym typeface="Calibri"/>
              </a:rPr>
              <a:t> will increase from </a:t>
            </a:r>
            <a:r>
              <a:rPr lang="en" b="1">
                <a:solidFill>
                  <a:schemeClr val="lt1"/>
                </a:solidFill>
                <a:latin typeface="Calibri"/>
                <a:ea typeface="Calibri"/>
                <a:cs typeface="Calibri"/>
                <a:sym typeface="Calibri"/>
              </a:rPr>
              <a:t>70</a:t>
            </a:r>
            <a:r>
              <a:rPr lang="en" b="1" i="0" u="none" strike="noStrike" cap="none">
                <a:solidFill>
                  <a:schemeClr val="lt1"/>
                </a:solidFill>
                <a:latin typeface="Calibri"/>
                <a:ea typeface="Calibri"/>
                <a:cs typeface="Calibri"/>
                <a:sym typeface="Calibri"/>
              </a:rPr>
              <a:t>% </a:t>
            </a:r>
            <a:r>
              <a:rPr lang="en" b="0" i="0" u="none" strike="noStrike" cap="none">
                <a:solidFill>
                  <a:schemeClr val="lt1"/>
                </a:solidFill>
                <a:latin typeface="Calibri"/>
                <a:ea typeface="Calibri"/>
                <a:cs typeface="Calibri"/>
                <a:sym typeface="Calibri"/>
              </a:rPr>
              <a:t>to </a:t>
            </a:r>
            <a:r>
              <a:rPr lang="en" b="1" i="0" u="none" strike="noStrike" cap="none">
                <a:solidFill>
                  <a:schemeClr val="lt1"/>
                </a:solidFill>
                <a:latin typeface="Calibri"/>
                <a:ea typeface="Calibri"/>
                <a:cs typeface="Calibri"/>
                <a:sym typeface="Calibri"/>
              </a:rPr>
              <a:t>75% </a:t>
            </a:r>
            <a:r>
              <a:rPr lang="en" b="0" i="0" u="none" strike="noStrike" cap="none">
                <a:solidFill>
                  <a:schemeClr val="lt1"/>
                </a:solidFill>
                <a:latin typeface="Calibri"/>
                <a:ea typeface="Calibri"/>
                <a:cs typeface="Calibri"/>
                <a:sym typeface="Calibri"/>
              </a:rPr>
              <a:t>by </a:t>
            </a:r>
            <a:r>
              <a:rPr lang="en" b="1" i="0" u="none" strike="noStrike" cap="none">
                <a:solidFill>
                  <a:schemeClr val="lt1"/>
                </a:solidFill>
                <a:latin typeface="Calibri"/>
                <a:ea typeface="Calibri"/>
                <a:cs typeface="Calibri"/>
                <a:sym typeface="Calibri"/>
              </a:rPr>
              <a:t>June 2024</a:t>
            </a:r>
            <a:r>
              <a:rPr lang="en" b="0" i="0" u="none" strike="noStrike" cap="none">
                <a:solidFill>
                  <a:srgbClr val="000000"/>
                </a:solidFill>
                <a:latin typeface="Calibri"/>
                <a:ea typeface="Calibri"/>
                <a:cs typeface="Calibri"/>
                <a:sym typeface="Calibri"/>
              </a:rPr>
              <a:t>. </a:t>
            </a:r>
            <a:endParaRPr sz="1600"/>
          </a:p>
        </p:txBody>
      </p:sp>
      <p:graphicFrame>
        <p:nvGraphicFramePr>
          <p:cNvPr id="928" name="Google Shape;928;p90"/>
          <p:cNvGraphicFramePr/>
          <p:nvPr/>
        </p:nvGraphicFramePr>
        <p:xfrm>
          <a:off x="5" y="1577339"/>
          <a:ext cx="3000000" cy="3000000"/>
        </p:xfrm>
        <a:graphic>
          <a:graphicData uri="http://schemas.openxmlformats.org/drawingml/2006/table">
            <a:tbl>
              <a:tblPr>
                <a:noFill/>
                <a:tableStyleId>{1CFC0F9A-B785-4F4B-BB25-45E6D7FD4CF1}</a:tableStyleId>
              </a:tblPr>
              <a:tblGrid>
                <a:gridCol w="2686350">
                  <a:extLst>
                    <a:ext uri="{9D8B030D-6E8A-4147-A177-3AD203B41FA5}">
                      <a16:colId xmlns:a16="http://schemas.microsoft.com/office/drawing/2014/main" val="20000"/>
                    </a:ext>
                  </a:extLst>
                </a:gridCol>
                <a:gridCol w="2686350">
                  <a:extLst>
                    <a:ext uri="{9D8B030D-6E8A-4147-A177-3AD203B41FA5}">
                      <a16:colId xmlns:a16="http://schemas.microsoft.com/office/drawing/2014/main" val="20001"/>
                    </a:ext>
                  </a:extLst>
                </a:gridCol>
                <a:gridCol w="2686350">
                  <a:extLst>
                    <a:ext uri="{9D8B030D-6E8A-4147-A177-3AD203B41FA5}">
                      <a16:colId xmlns:a16="http://schemas.microsoft.com/office/drawing/2014/main" val="20002"/>
                    </a:ext>
                  </a:extLst>
                </a:gridCol>
              </a:tblGrid>
              <a:tr h="451850">
                <a:tc gridSpan="3">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1850">
                <a:tc>
                  <a:txBody>
                    <a:bodyPr/>
                    <a:lstStyle/>
                    <a:p>
                      <a:pPr marL="0" marR="0" lvl="0" indent="0" algn="ctr" rtl="0">
                        <a:lnSpc>
                          <a:spcPct val="100000"/>
                        </a:lnSpc>
                        <a:spcBef>
                          <a:spcPts val="0"/>
                        </a:spcBef>
                        <a:spcAft>
                          <a:spcPts val="0"/>
                        </a:spcAft>
                        <a:buNone/>
                      </a:pP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5185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70%</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75%</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51850">
                <a:tc>
                  <a:txBody>
                    <a:bodyPr/>
                    <a:lstStyle/>
                    <a:p>
                      <a:pPr marL="0" marR="0" lvl="0" indent="0" algn="ctr" rtl="0">
                        <a:lnSpc>
                          <a:spcPct val="100000"/>
                        </a:lnSpc>
                        <a:spcBef>
                          <a:spcPts val="0"/>
                        </a:spcBef>
                        <a:spcAft>
                          <a:spcPts val="0"/>
                        </a:spcAft>
                        <a:buNone/>
                      </a:pPr>
                      <a:r>
                        <a:rPr lang="en" sz="1200" b="1">
                          <a:solidFill>
                            <a:schemeClr val="dk1"/>
                          </a:solidFill>
                          <a:latin typeface="Calibri"/>
                          <a:ea typeface="Calibri"/>
                          <a:cs typeface="Calibri"/>
                          <a:sym typeface="Calibri"/>
                        </a:rPr>
                        <a:t>EOY 2021-2022</a:t>
                      </a:r>
                      <a:endParaRPr b="1">
                        <a:solidFill>
                          <a:schemeClr val="dk1"/>
                        </a:solidFill>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929" name="Google Shape;929;p90"/>
          <p:cNvSpPr/>
          <p:nvPr/>
        </p:nvSpPr>
        <p:spPr>
          <a:xfrm>
            <a:off x="3131250" y="2548675"/>
            <a:ext cx="1931400" cy="3426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0" name="Google Shape;930;p90"/>
          <p:cNvPicPr preferRelativeResize="0"/>
          <p:nvPr/>
        </p:nvPicPr>
        <p:blipFill>
          <a:blip r:embed="rId3">
            <a:alphaModFix/>
          </a:blip>
          <a:stretch>
            <a:fillRect/>
          </a:stretch>
        </p:blipFill>
        <p:spPr>
          <a:xfrm>
            <a:off x="6982775" y="1764850"/>
            <a:ext cx="991699" cy="991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91"/>
          <p:cNvSpPr txBox="1"/>
          <p:nvPr/>
        </p:nvSpPr>
        <p:spPr>
          <a:xfrm>
            <a:off x="143151" y="42300"/>
            <a:ext cx="7952700" cy="57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lt1"/>
                </a:solidFill>
                <a:latin typeface="Merriweather"/>
                <a:ea typeface="Merriweather"/>
                <a:cs typeface="Merriweather"/>
                <a:sym typeface="Merriweather"/>
              </a:rPr>
              <a:t>Board Outcome Progress Measures: Used in plan development and monitoring.</a:t>
            </a:r>
            <a:endParaRPr>
              <a:solidFill>
                <a:schemeClr val="lt1"/>
              </a:solidFill>
              <a:latin typeface="Merriweather"/>
              <a:ea typeface="Merriweather"/>
              <a:cs typeface="Merriweather"/>
              <a:sym typeface="Merriweather"/>
            </a:endParaRPr>
          </a:p>
        </p:txBody>
      </p:sp>
      <p:sp>
        <p:nvSpPr>
          <p:cNvPr id="936" name="Google Shape;936;p91"/>
          <p:cNvSpPr/>
          <p:nvPr/>
        </p:nvSpPr>
        <p:spPr>
          <a:xfrm>
            <a:off x="143150" y="736975"/>
            <a:ext cx="79527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b="1" i="0" u="none" strike="noStrike" cap="none">
                <a:solidFill>
                  <a:schemeClr val="lt1"/>
                </a:solidFill>
                <a:latin typeface="Calibri"/>
                <a:ea typeface="Calibri"/>
                <a:cs typeface="Calibri"/>
                <a:sym typeface="Calibri"/>
              </a:rPr>
              <a:t>Progress Measure 1.3:</a:t>
            </a:r>
            <a:r>
              <a:rPr lang="en" b="0" i="0" u="none" strike="noStrike" cap="none">
                <a:solidFill>
                  <a:schemeClr val="lt1"/>
                </a:solidFill>
                <a:latin typeface="Calibri"/>
                <a:ea typeface="Calibri"/>
                <a:cs typeface="Calibri"/>
                <a:sym typeface="Calibri"/>
              </a:rPr>
              <a:t>The percent of </a:t>
            </a:r>
            <a:r>
              <a:rPr lang="en" b="1">
                <a:solidFill>
                  <a:schemeClr val="lt1"/>
                </a:solidFill>
                <a:latin typeface="Calibri"/>
                <a:ea typeface="Calibri"/>
                <a:cs typeface="Calibri"/>
                <a:sym typeface="Calibri"/>
              </a:rPr>
              <a:t>2nd </a:t>
            </a:r>
            <a:r>
              <a:rPr lang="en" b="0" i="0" u="none" strike="noStrike" cap="none">
                <a:solidFill>
                  <a:schemeClr val="lt1"/>
                </a:solidFill>
                <a:latin typeface="Calibri"/>
                <a:ea typeface="Calibri"/>
                <a:cs typeface="Calibri"/>
                <a:sym typeface="Calibri"/>
              </a:rPr>
              <a:t>grade students that score </a:t>
            </a:r>
            <a:r>
              <a:rPr lang="en" b="1">
                <a:solidFill>
                  <a:schemeClr val="lt1"/>
                </a:solidFill>
                <a:latin typeface="Calibri"/>
                <a:ea typeface="Calibri"/>
                <a:cs typeface="Calibri"/>
                <a:sym typeface="Calibri"/>
              </a:rPr>
              <a:t>“Approaches/On Grade Level”</a:t>
            </a:r>
            <a:r>
              <a:rPr lang="en" b="0" i="0" u="none" strike="noStrike" cap="none">
                <a:solidFill>
                  <a:schemeClr val="lt1"/>
                </a:solidFill>
                <a:latin typeface="Calibri"/>
                <a:ea typeface="Calibri"/>
                <a:cs typeface="Calibri"/>
                <a:sym typeface="Calibri"/>
              </a:rPr>
              <a:t> on i-Re</a:t>
            </a:r>
            <a:r>
              <a:rPr lang="en">
                <a:solidFill>
                  <a:schemeClr val="lt1"/>
                </a:solidFill>
                <a:latin typeface="Calibri"/>
                <a:ea typeface="Calibri"/>
                <a:cs typeface="Calibri"/>
                <a:sym typeface="Calibri"/>
              </a:rPr>
              <a:t>ady</a:t>
            </a:r>
            <a:r>
              <a:rPr lang="en" b="0" i="0" u="none" strike="noStrike" cap="none">
                <a:solidFill>
                  <a:schemeClr val="lt1"/>
                </a:solidFill>
                <a:latin typeface="Calibri"/>
                <a:ea typeface="Calibri"/>
                <a:cs typeface="Calibri"/>
                <a:sym typeface="Calibri"/>
              </a:rPr>
              <a:t> </a:t>
            </a:r>
            <a:r>
              <a:rPr lang="en" b="1" i="0" u="none" strike="noStrike" cap="none">
                <a:solidFill>
                  <a:schemeClr val="lt1"/>
                </a:solidFill>
                <a:latin typeface="Calibri"/>
                <a:ea typeface="Calibri"/>
                <a:cs typeface="Calibri"/>
                <a:sym typeface="Calibri"/>
              </a:rPr>
              <a:t>math</a:t>
            </a:r>
            <a:r>
              <a:rPr lang="en" b="0" i="0" u="none" strike="noStrike" cap="none">
                <a:solidFill>
                  <a:schemeClr val="lt1"/>
                </a:solidFill>
                <a:latin typeface="Calibri"/>
                <a:ea typeface="Calibri"/>
                <a:cs typeface="Calibri"/>
                <a:sym typeface="Calibri"/>
              </a:rPr>
              <a:t> will increase from </a:t>
            </a:r>
            <a:r>
              <a:rPr lang="en" b="1">
                <a:solidFill>
                  <a:schemeClr val="lt1"/>
                </a:solidFill>
                <a:latin typeface="Calibri"/>
                <a:ea typeface="Calibri"/>
                <a:cs typeface="Calibri"/>
                <a:sym typeface="Calibri"/>
              </a:rPr>
              <a:t>70</a:t>
            </a:r>
            <a:r>
              <a:rPr lang="en" b="1" i="0" u="none" strike="noStrike" cap="none">
                <a:solidFill>
                  <a:schemeClr val="lt1"/>
                </a:solidFill>
                <a:latin typeface="Calibri"/>
                <a:ea typeface="Calibri"/>
                <a:cs typeface="Calibri"/>
                <a:sym typeface="Calibri"/>
              </a:rPr>
              <a:t>% </a:t>
            </a:r>
            <a:r>
              <a:rPr lang="en" b="0" i="0" u="none" strike="noStrike" cap="none">
                <a:solidFill>
                  <a:schemeClr val="lt1"/>
                </a:solidFill>
                <a:latin typeface="Calibri"/>
                <a:ea typeface="Calibri"/>
                <a:cs typeface="Calibri"/>
                <a:sym typeface="Calibri"/>
              </a:rPr>
              <a:t>to </a:t>
            </a:r>
            <a:r>
              <a:rPr lang="en" b="1" i="0" u="none" strike="noStrike" cap="none">
                <a:solidFill>
                  <a:schemeClr val="lt1"/>
                </a:solidFill>
                <a:latin typeface="Calibri"/>
                <a:ea typeface="Calibri"/>
                <a:cs typeface="Calibri"/>
                <a:sym typeface="Calibri"/>
              </a:rPr>
              <a:t>75% </a:t>
            </a:r>
            <a:r>
              <a:rPr lang="en" b="0" i="0" u="none" strike="noStrike" cap="none">
                <a:solidFill>
                  <a:schemeClr val="lt1"/>
                </a:solidFill>
                <a:latin typeface="Calibri"/>
                <a:ea typeface="Calibri"/>
                <a:cs typeface="Calibri"/>
                <a:sym typeface="Calibri"/>
              </a:rPr>
              <a:t>by </a:t>
            </a:r>
            <a:r>
              <a:rPr lang="en" b="1" i="0" u="none" strike="noStrike" cap="none">
                <a:solidFill>
                  <a:schemeClr val="lt1"/>
                </a:solidFill>
                <a:latin typeface="Calibri"/>
                <a:ea typeface="Calibri"/>
                <a:cs typeface="Calibri"/>
                <a:sym typeface="Calibri"/>
              </a:rPr>
              <a:t>June 2024</a:t>
            </a:r>
            <a:r>
              <a:rPr lang="en" b="0" i="0" u="none" strike="noStrike" cap="none">
                <a:solidFill>
                  <a:srgbClr val="000000"/>
                </a:solidFill>
                <a:latin typeface="Calibri"/>
                <a:ea typeface="Calibri"/>
                <a:cs typeface="Calibri"/>
                <a:sym typeface="Calibri"/>
              </a:rPr>
              <a:t>. </a:t>
            </a:r>
            <a:endParaRPr sz="1600"/>
          </a:p>
        </p:txBody>
      </p:sp>
      <p:graphicFrame>
        <p:nvGraphicFramePr>
          <p:cNvPr id="937" name="Google Shape;937;p91"/>
          <p:cNvGraphicFramePr/>
          <p:nvPr/>
        </p:nvGraphicFramePr>
        <p:xfrm>
          <a:off x="5" y="1577339"/>
          <a:ext cx="3000000" cy="3000000"/>
        </p:xfrm>
        <a:graphic>
          <a:graphicData uri="http://schemas.openxmlformats.org/drawingml/2006/table">
            <a:tbl>
              <a:tblPr>
                <a:noFill/>
                <a:tableStyleId>{1CFC0F9A-B785-4F4B-BB25-45E6D7FD4CF1}</a:tableStyleId>
              </a:tblPr>
              <a:tblGrid>
                <a:gridCol w="2698625">
                  <a:extLst>
                    <a:ext uri="{9D8B030D-6E8A-4147-A177-3AD203B41FA5}">
                      <a16:colId xmlns:a16="http://schemas.microsoft.com/office/drawing/2014/main" val="20000"/>
                    </a:ext>
                  </a:extLst>
                </a:gridCol>
                <a:gridCol w="2698625">
                  <a:extLst>
                    <a:ext uri="{9D8B030D-6E8A-4147-A177-3AD203B41FA5}">
                      <a16:colId xmlns:a16="http://schemas.microsoft.com/office/drawing/2014/main" val="20001"/>
                    </a:ext>
                  </a:extLst>
                </a:gridCol>
                <a:gridCol w="2698625">
                  <a:extLst>
                    <a:ext uri="{9D8B030D-6E8A-4147-A177-3AD203B41FA5}">
                      <a16:colId xmlns:a16="http://schemas.microsoft.com/office/drawing/2014/main" val="20002"/>
                    </a:ext>
                  </a:extLst>
                </a:gridCol>
              </a:tblGrid>
              <a:tr h="453700">
                <a:tc gridSpan="3">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3700">
                <a:tc>
                  <a:txBody>
                    <a:bodyPr/>
                    <a:lstStyle/>
                    <a:p>
                      <a:pPr marL="0" marR="0" lvl="0" indent="0" algn="ctr" rtl="0">
                        <a:lnSpc>
                          <a:spcPct val="100000"/>
                        </a:lnSpc>
                        <a:spcBef>
                          <a:spcPts val="0"/>
                        </a:spcBef>
                        <a:spcAft>
                          <a:spcPts val="0"/>
                        </a:spcAft>
                        <a:buNone/>
                      </a:pP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1"/>
                  </a:ext>
                </a:extLst>
              </a:tr>
              <a:tr h="453700">
                <a:tc>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EOY Goal</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70%</a:t>
                      </a:r>
                      <a:endParaRPr b="1"/>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75%</a:t>
                      </a:r>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extLst>
                  <a:ext uri="{0D108BD9-81ED-4DB2-BD59-A6C34878D82A}">
                    <a16:rowId xmlns:a16="http://schemas.microsoft.com/office/drawing/2014/main" val="10002"/>
                  </a:ext>
                </a:extLst>
              </a:tr>
              <a:tr h="453700">
                <a:tc>
                  <a:txBody>
                    <a:bodyPr/>
                    <a:lstStyle/>
                    <a:p>
                      <a:pPr marL="0" marR="0" lvl="0" indent="0" algn="ctr" rtl="0">
                        <a:lnSpc>
                          <a:spcPct val="100000"/>
                        </a:lnSpc>
                        <a:spcBef>
                          <a:spcPts val="0"/>
                        </a:spcBef>
                        <a:spcAft>
                          <a:spcPts val="0"/>
                        </a:spcAft>
                        <a:buNone/>
                      </a:pPr>
                      <a:r>
                        <a:rPr lang="en" sz="1200" b="1">
                          <a:solidFill>
                            <a:schemeClr val="dk1"/>
                          </a:solidFill>
                          <a:latin typeface="Calibri"/>
                          <a:ea typeface="Calibri"/>
                          <a:cs typeface="Calibri"/>
                          <a:sym typeface="Calibri"/>
                        </a:rPr>
                        <a:t>EOY 2021-2022</a:t>
                      </a:r>
                      <a:endParaRPr b="1">
                        <a:solidFill>
                          <a:schemeClr val="dk1"/>
                        </a:solidFill>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FF7"/>
                    </a:solidFill>
                  </a:tcPr>
                </a:tc>
                <a:tc>
                  <a:txBody>
                    <a:bodyPr/>
                    <a:lstStyle/>
                    <a:p>
                      <a:pPr marL="0" marR="0" lvl="0" indent="0" algn="ctr" rtl="0">
                        <a:lnSpc>
                          <a:spcPct val="100000"/>
                        </a:lnSpc>
                        <a:spcBef>
                          <a:spcPts val="0"/>
                        </a:spcBef>
                        <a:spcAft>
                          <a:spcPts val="0"/>
                        </a:spcAft>
                        <a:buNone/>
                      </a:pPr>
                      <a:r>
                        <a:rPr lang="en" sz="1100">
                          <a:solidFill>
                            <a:schemeClr val="dk1"/>
                          </a:solidFill>
                        </a:rPr>
                        <a:t>-</a:t>
                      </a: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tc>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950" marR="5950" marT="59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2DEEF"/>
                    </a:solidFill>
                  </a:tcPr>
                </a:tc>
                <a:extLst>
                  <a:ext uri="{0D108BD9-81ED-4DB2-BD59-A6C34878D82A}">
                    <a16:rowId xmlns:a16="http://schemas.microsoft.com/office/drawing/2014/main" val="10003"/>
                  </a:ext>
                </a:extLst>
              </a:tr>
            </a:tbl>
          </a:graphicData>
        </a:graphic>
      </p:graphicFrame>
      <p:sp>
        <p:nvSpPr>
          <p:cNvPr id="938" name="Google Shape;938;p91"/>
          <p:cNvSpPr/>
          <p:nvPr/>
        </p:nvSpPr>
        <p:spPr>
          <a:xfrm>
            <a:off x="3089125" y="2526725"/>
            <a:ext cx="1917600" cy="343200"/>
          </a:xfrm>
          <a:prstGeom prst="roundRect">
            <a:avLst>
              <a:gd name="adj" fmla="val 16667"/>
            </a:avLst>
          </a:prstGeom>
          <a:noFill/>
          <a:ln w="38100" cap="flat" cmpd="sng">
            <a:solidFill>
              <a:srgbClr val="E1CD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91"/>
          <p:cNvPicPr preferRelativeResize="0"/>
          <p:nvPr/>
        </p:nvPicPr>
        <p:blipFill>
          <a:blip r:embed="rId3">
            <a:alphaModFix/>
          </a:blip>
          <a:stretch>
            <a:fillRect/>
          </a:stretch>
        </p:blipFill>
        <p:spPr>
          <a:xfrm>
            <a:off x="7345400" y="1912850"/>
            <a:ext cx="991699" cy="991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92"/>
          <p:cNvSpPr txBox="1">
            <a:spLocks noGrp="1"/>
          </p:cNvSpPr>
          <p:nvPr>
            <p:ph type="title"/>
          </p:nvPr>
        </p:nvSpPr>
        <p:spPr>
          <a:xfrm>
            <a:off x="75250" y="142450"/>
            <a:ext cx="7369500" cy="71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i="1">
                <a:latin typeface="Merriweather"/>
                <a:ea typeface="Merriweather"/>
                <a:cs typeface="Merriweather"/>
                <a:sym typeface="Merriweather"/>
              </a:rPr>
              <a:t>Math Next Steps:</a:t>
            </a:r>
            <a:endParaRPr i="1">
              <a:latin typeface="Merriweather"/>
              <a:ea typeface="Merriweather"/>
              <a:cs typeface="Merriweather"/>
              <a:sym typeface="Merriweather"/>
            </a:endParaRPr>
          </a:p>
        </p:txBody>
      </p:sp>
      <p:graphicFrame>
        <p:nvGraphicFramePr>
          <p:cNvPr id="945" name="Google Shape;945;p92"/>
          <p:cNvGraphicFramePr/>
          <p:nvPr/>
        </p:nvGraphicFramePr>
        <p:xfrm>
          <a:off x="356550" y="947900"/>
          <a:ext cx="3000000" cy="3000000"/>
        </p:xfrm>
        <a:graphic>
          <a:graphicData uri="http://schemas.openxmlformats.org/drawingml/2006/table">
            <a:tbl>
              <a:tblPr>
                <a:noFill/>
                <a:tableStyleId>{E15993B9-B06A-4A94-91FA-C8551F9D0956}</a:tableStyleId>
              </a:tblPr>
              <a:tblGrid>
                <a:gridCol w="1772750">
                  <a:extLst>
                    <a:ext uri="{9D8B030D-6E8A-4147-A177-3AD203B41FA5}">
                      <a16:colId xmlns:a16="http://schemas.microsoft.com/office/drawing/2014/main" val="20000"/>
                    </a:ext>
                  </a:extLst>
                </a:gridCol>
                <a:gridCol w="5810050">
                  <a:extLst>
                    <a:ext uri="{9D8B030D-6E8A-4147-A177-3AD203B41FA5}">
                      <a16:colId xmlns:a16="http://schemas.microsoft.com/office/drawing/2014/main" val="20001"/>
                    </a:ext>
                  </a:extLst>
                </a:gridCol>
              </a:tblGrid>
              <a:tr h="482175">
                <a:tc>
                  <a:txBody>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Supports</a:t>
                      </a:r>
                      <a:endParaRPr b="1">
                        <a:solidFill>
                          <a:schemeClr val="dk1"/>
                        </a:solidFill>
                        <a:latin typeface="Merriweather"/>
                        <a:ea typeface="Merriweather"/>
                        <a:cs typeface="Merriweather"/>
                        <a:sym typeface="Merriweather"/>
                      </a:endParaRPr>
                    </a:p>
                  </a:txBody>
                  <a:tcPr marL="91425" marR="91425" marT="91425" marB="91425">
                    <a:solidFill>
                      <a:srgbClr val="5B9BD5"/>
                    </a:solidFill>
                  </a:tcPr>
                </a:tc>
                <a:tc>
                  <a:txBody>
                    <a:bodyPr/>
                    <a:lstStyle/>
                    <a:p>
                      <a:pPr marL="0" lvl="0" indent="0" algn="l" rtl="0">
                        <a:spcBef>
                          <a:spcPts val="0"/>
                        </a:spcBef>
                        <a:spcAft>
                          <a:spcPts val="0"/>
                        </a:spcAft>
                        <a:buNone/>
                      </a:pPr>
                      <a:r>
                        <a:rPr lang="en" b="1">
                          <a:solidFill>
                            <a:schemeClr val="dk1"/>
                          </a:solidFill>
                          <a:latin typeface="Merriweather"/>
                          <a:ea typeface="Merriweather"/>
                          <a:cs typeface="Merriweather"/>
                          <a:sym typeface="Merriweather"/>
                        </a:rPr>
                        <a:t>Student Learning Impact</a:t>
                      </a:r>
                      <a:endParaRPr b="1">
                        <a:solidFill>
                          <a:schemeClr val="dk1"/>
                        </a:solidFill>
                        <a:latin typeface="Merriweather"/>
                        <a:ea typeface="Merriweather"/>
                        <a:cs typeface="Merriweather"/>
                        <a:sym typeface="Merriweather"/>
                      </a:endParaRPr>
                    </a:p>
                  </a:txBody>
                  <a:tcPr marL="91425" marR="91425" marT="91425" marB="91425">
                    <a:solidFill>
                      <a:srgbClr val="5B9BD5"/>
                    </a:solidFill>
                  </a:tcPr>
                </a:tc>
                <a:extLst>
                  <a:ext uri="{0D108BD9-81ED-4DB2-BD59-A6C34878D82A}">
                    <a16:rowId xmlns:a16="http://schemas.microsoft.com/office/drawing/2014/main" val="10000"/>
                  </a:ext>
                </a:extLst>
              </a:tr>
              <a:tr h="482175">
                <a:tc>
                  <a:txBody>
                    <a:bodyPr/>
                    <a:lstStyle/>
                    <a:p>
                      <a:pPr marL="0" lvl="0" indent="0" algn="ctr" rtl="0">
                        <a:spcBef>
                          <a:spcPts val="0"/>
                        </a:spcBef>
                        <a:spcAft>
                          <a:spcPts val="0"/>
                        </a:spcAft>
                        <a:buClr>
                          <a:schemeClr val="dk1"/>
                        </a:buClr>
                        <a:buSzPts val="1100"/>
                        <a:buFont typeface="Arial"/>
                        <a:buNone/>
                      </a:pPr>
                      <a:r>
                        <a:rPr lang="en" sz="1100" b="1">
                          <a:solidFill>
                            <a:schemeClr val="lt1"/>
                          </a:solidFill>
                          <a:latin typeface="Merriweather"/>
                          <a:ea typeface="Merriweather"/>
                          <a:cs typeface="Merriweather"/>
                          <a:sym typeface="Merriweather"/>
                        </a:rPr>
                        <a:t>Aligned K-5 High Quality Instructional Materials</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Provide opportunities for student to learn math with the conceptual, procedural and abstract to ensure students have an in depth of the mathematical concepts </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Students are able to apply their learning with aligned assessments </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1"/>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Intervention/</a:t>
                      </a:r>
                      <a:endParaRPr sz="1100" b="1">
                        <a:solidFill>
                          <a:schemeClr val="lt1"/>
                        </a:solidFill>
                        <a:latin typeface="Merriweather"/>
                        <a:ea typeface="Merriweather"/>
                        <a:cs typeface="Merriweather"/>
                        <a:sym typeface="Merriweather"/>
                      </a:endParaRPr>
                    </a:p>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Acceleration</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The intervention block will focus on providing a blended learning environment that includes small group instruction focusing on math skills to meet the specific needs of the students</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IReady Interventions will be utilized during intervention and is targeted to the students’ needs. </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2"/>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NTC Math Best Practice </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A professional development session that focused on learning about research based instructional strategies that are used to teach math instruction to ensure students are able to learn mathematical concepts through the lens of the conceptual, procedural and abstract</a:t>
                      </a:r>
                      <a:endParaRPr sz="1100">
                        <a:solidFill>
                          <a:schemeClr val="lt1"/>
                        </a:solidFill>
                        <a:latin typeface="Merriweather"/>
                        <a:ea typeface="Merriweather"/>
                        <a:cs typeface="Merriweather"/>
                        <a:sym typeface="Merriweather"/>
                      </a:endParaRPr>
                    </a:p>
                    <a:p>
                      <a:pPr marL="0" lvl="0" indent="0" algn="l" rtl="0">
                        <a:spcBef>
                          <a:spcPts val="0"/>
                        </a:spcBef>
                        <a:spcAft>
                          <a:spcPts val="0"/>
                        </a:spcAft>
                        <a:buNone/>
                      </a:pP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93"/>
          <p:cNvSpPr txBox="1">
            <a:spLocks noGrp="1"/>
          </p:cNvSpPr>
          <p:nvPr>
            <p:ph type="title"/>
          </p:nvPr>
        </p:nvSpPr>
        <p:spPr>
          <a:xfrm>
            <a:off x="75250" y="142450"/>
            <a:ext cx="7369500" cy="71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i="1">
                <a:latin typeface="Merriweather"/>
                <a:ea typeface="Merriweather"/>
                <a:cs typeface="Merriweather"/>
                <a:sym typeface="Merriweather"/>
              </a:rPr>
              <a:t>Math Next Steps:</a:t>
            </a:r>
            <a:endParaRPr i="1">
              <a:latin typeface="Merriweather"/>
              <a:ea typeface="Merriweather"/>
              <a:cs typeface="Merriweather"/>
              <a:sym typeface="Merriweather"/>
            </a:endParaRPr>
          </a:p>
        </p:txBody>
      </p:sp>
      <p:graphicFrame>
        <p:nvGraphicFramePr>
          <p:cNvPr id="951" name="Google Shape;951;p93"/>
          <p:cNvGraphicFramePr/>
          <p:nvPr/>
        </p:nvGraphicFramePr>
        <p:xfrm>
          <a:off x="356550" y="947900"/>
          <a:ext cx="3000000" cy="3000000"/>
        </p:xfrm>
        <a:graphic>
          <a:graphicData uri="http://schemas.openxmlformats.org/drawingml/2006/table">
            <a:tbl>
              <a:tblPr>
                <a:noFill/>
                <a:tableStyleId>{E15993B9-B06A-4A94-91FA-C8551F9D0956}</a:tableStyleId>
              </a:tblPr>
              <a:tblGrid>
                <a:gridCol w="1772750">
                  <a:extLst>
                    <a:ext uri="{9D8B030D-6E8A-4147-A177-3AD203B41FA5}">
                      <a16:colId xmlns:a16="http://schemas.microsoft.com/office/drawing/2014/main" val="20000"/>
                    </a:ext>
                  </a:extLst>
                </a:gridCol>
                <a:gridCol w="5810050">
                  <a:extLst>
                    <a:ext uri="{9D8B030D-6E8A-4147-A177-3AD203B41FA5}">
                      <a16:colId xmlns:a16="http://schemas.microsoft.com/office/drawing/2014/main" val="20001"/>
                    </a:ext>
                  </a:extLst>
                </a:gridCol>
              </a:tblGrid>
              <a:tr h="482175">
                <a:tc>
                  <a:txBody>
                    <a:bodyPr/>
                    <a:lstStyle/>
                    <a:p>
                      <a:pPr marL="0" lvl="0" indent="0" algn="l" rtl="0">
                        <a:spcBef>
                          <a:spcPts val="0"/>
                        </a:spcBef>
                        <a:spcAft>
                          <a:spcPts val="0"/>
                        </a:spcAft>
                        <a:buNone/>
                      </a:pPr>
                      <a:r>
                        <a:rPr lang="en" sz="1500" b="1">
                          <a:solidFill>
                            <a:schemeClr val="dk1"/>
                          </a:solidFill>
                          <a:latin typeface="Merriweather"/>
                          <a:ea typeface="Merriweather"/>
                          <a:cs typeface="Merriweather"/>
                          <a:sym typeface="Merriweather"/>
                        </a:rPr>
                        <a:t>Supports</a:t>
                      </a:r>
                      <a:endParaRPr sz="1500" b="1">
                        <a:solidFill>
                          <a:schemeClr val="dk1"/>
                        </a:solidFill>
                        <a:latin typeface="Merriweather"/>
                        <a:ea typeface="Merriweather"/>
                        <a:cs typeface="Merriweather"/>
                        <a:sym typeface="Merriweather"/>
                      </a:endParaRPr>
                    </a:p>
                  </a:txBody>
                  <a:tcPr marL="91425" marR="91425" marT="91425" marB="91425">
                    <a:solidFill>
                      <a:srgbClr val="5B9BD5"/>
                    </a:solidFill>
                  </a:tcPr>
                </a:tc>
                <a:tc>
                  <a:txBody>
                    <a:bodyPr/>
                    <a:lstStyle/>
                    <a:p>
                      <a:pPr marL="0" lvl="0" indent="0" algn="l" rtl="0">
                        <a:spcBef>
                          <a:spcPts val="0"/>
                        </a:spcBef>
                        <a:spcAft>
                          <a:spcPts val="0"/>
                        </a:spcAft>
                        <a:buNone/>
                      </a:pPr>
                      <a:r>
                        <a:rPr lang="en" sz="1500" b="1">
                          <a:solidFill>
                            <a:schemeClr val="dk1"/>
                          </a:solidFill>
                          <a:latin typeface="Merriweather"/>
                          <a:ea typeface="Merriweather"/>
                          <a:cs typeface="Merriweather"/>
                          <a:sym typeface="Merriweather"/>
                        </a:rPr>
                        <a:t>Student Learning Impact</a:t>
                      </a:r>
                      <a:endParaRPr sz="1500" b="1">
                        <a:solidFill>
                          <a:schemeClr val="dk1"/>
                        </a:solidFill>
                        <a:latin typeface="Merriweather"/>
                        <a:ea typeface="Merriweather"/>
                        <a:cs typeface="Merriweather"/>
                        <a:sym typeface="Merriweather"/>
                      </a:endParaRPr>
                    </a:p>
                  </a:txBody>
                  <a:tcPr marL="91425" marR="91425" marT="91425" marB="91425">
                    <a:solidFill>
                      <a:srgbClr val="5B9BD5"/>
                    </a:solidFill>
                  </a:tcPr>
                </a:tc>
                <a:extLst>
                  <a:ext uri="{0D108BD9-81ED-4DB2-BD59-A6C34878D82A}">
                    <a16:rowId xmlns:a16="http://schemas.microsoft.com/office/drawing/2014/main" val="10000"/>
                  </a:ext>
                </a:extLst>
              </a:tr>
              <a:tr h="482175">
                <a:tc>
                  <a:txBody>
                    <a:bodyPr/>
                    <a:lstStyle/>
                    <a:p>
                      <a:pPr marL="0" lvl="0" indent="0" algn="ctr" rtl="0">
                        <a:spcBef>
                          <a:spcPts val="0"/>
                        </a:spcBef>
                        <a:spcAft>
                          <a:spcPts val="0"/>
                        </a:spcAft>
                        <a:buNone/>
                      </a:pPr>
                      <a:r>
                        <a:rPr lang="en" sz="1200" b="1">
                          <a:solidFill>
                            <a:schemeClr val="lt1"/>
                          </a:solidFill>
                          <a:latin typeface="Merriweather"/>
                          <a:ea typeface="Merriweather"/>
                          <a:cs typeface="Merriweather"/>
                          <a:sym typeface="Merriweather"/>
                        </a:rPr>
                        <a:t>TEA HQIM Learning Modules </a:t>
                      </a:r>
                      <a:endParaRPr sz="12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304800" algn="l" rtl="0">
                        <a:spcBef>
                          <a:spcPts val="0"/>
                        </a:spcBef>
                        <a:spcAft>
                          <a:spcPts val="0"/>
                        </a:spcAft>
                        <a:buClr>
                          <a:schemeClr val="lt1"/>
                        </a:buClr>
                        <a:buSzPts val="1200"/>
                        <a:buFont typeface="Merriweather"/>
                        <a:buChar char="●"/>
                      </a:pPr>
                      <a:r>
                        <a:rPr lang="en" sz="1200">
                          <a:solidFill>
                            <a:schemeClr val="lt1"/>
                          </a:solidFill>
                          <a:latin typeface="Merriweather"/>
                          <a:ea typeface="Merriweather"/>
                          <a:cs typeface="Merriweather"/>
                          <a:sym typeface="Merriweather"/>
                        </a:rPr>
                        <a:t>District, campus leadership and teachers participate in attending virtual modules that focus on key concepts within coaching and/or implementing the HQIM with fidelity </a:t>
                      </a:r>
                      <a:endParaRPr sz="12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1"/>
                  </a:ext>
                </a:extLst>
              </a:tr>
              <a:tr h="482175">
                <a:tc>
                  <a:txBody>
                    <a:bodyPr/>
                    <a:lstStyle/>
                    <a:p>
                      <a:pPr marL="0" lvl="0" indent="0" algn="ctr" rtl="0">
                        <a:spcBef>
                          <a:spcPts val="0"/>
                        </a:spcBef>
                        <a:spcAft>
                          <a:spcPts val="0"/>
                        </a:spcAft>
                        <a:buNone/>
                      </a:pPr>
                      <a:r>
                        <a:rPr lang="en" sz="1200" b="1">
                          <a:solidFill>
                            <a:schemeClr val="lt1"/>
                          </a:solidFill>
                          <a:latin typeface="Merriweather"/>
                          <a:ea typeface="Merriweather"/>
                          <a:cs typeface="Merriweather"/>
                          <a:sym typeface="Merriweather"/>
                        </a:rPr>
                        <a:t>Lesson Internalization</a:t>
                      </a:r>
                      <a:endParaRPr sz="12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Teachers will be able to add supports and differentiation specific to the students’ needs to research based and aligned lessons provided in the HQIM (moving from planning to prepping)</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94"/>
          <p:cNvSpPr txBox="1">
            <a:spLocks noGrp="1"/>
          </p:cNvSpPr>
          <p:nvPr>
            <p:ph type="title"/>
          </p:nvPr>
        </p:nvSpPr>
        <p:spPr>
          <a:xfrm>
            <a:off x="75250" y="142450"/>
            <a:ext cx="7369500" cy="71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i="1">
                <a:latin typeface="Merriweather"/>
                <a:ea typeface="Merriweather"/>
                <a:cs typeface="Merriweather"/>
                <a:sym typeface="Merriweather"/>
              </a:rPr>
              <a:t>TCLAS Supports</a:t>
            </a:r>
            <a:endParaRPr i="1">
              <a:latin typeface="Merriweather"/>
              <a:ea typeface="Merriweather"/>
              <a:cs typeface="Merriweather"/>
              <a:sym typeface="Merriweather"/>
            </a:endParaRPr>
          </a:p>
        </p:txBody>
      </p:sp>
      <p:graphicFrame>
        <p:nvGraphicFramePr>
          <p:cNvPr id="957" name="Google Shape;957;p94"/>
          <p:cNvGraphicFramePr/>
          <p:nvPr/>
        </p:nvGraphicFramePr>
        <p:xfrm>
          <a:off x="356550" y="947900"/>
          <a:ext cx="3000000" cy="3000000"/>
        </p:xfrm>
        <a:graphic>
          <a:graphicData uri="http://schemas.openxmlformats.org/drawingml/2006/table">
            <a:tbl>
              <a:tblPr>
                <a:noFill/>
                <a:tableStyleId>{E15993B9-B06A-4A94-91FA-C8551F9D0956}</a:tableStyleId>
              </a:tblPr>
              <a:tblGrid>
                <a:gridCol w="1772750">
                  <a:extLst>
                    <a:ext uri="{9D8B030D-6E8A-4147-A177-3AD203B41FA5}">
                      <a16:colId xmlns:a16="http://schemas.microsoft.com/office/drawing/2014/main" val="20000"/>
                    </a:ext>
                  </a:extLst>
                </a:gridCol>
                <a:gridCol w="5810050">
                  <a:extLst>
                    <a:ext uri="{9D8B030D-6E8A-4147-A177-3AD203B41FA5}">
                      <a16:colId xmlns:a16="http://schemas.microsoft.com/office/drawing/2014/main" val="20001"/>
                    </a:ext>
                  </a:extLst>
                </a:gridCol>
              </a:tblGrid>
              <a:tr h="482175">
                <a:tc>
                  <a:txBody>
                    <a:bodyPr/>
                    <a:lstStyle/>
                    <a:p>
                      <a:pPr marL="0" lvl="0" indent="0" algn="l" rtl="0">
                        <a:spcBef>
                          <a:spcPts val="0"/>
                        </a:spcBef>
                        <a:spcAft>
                          <a:spcPts val="0"/>
                        </a:spcAft>
                        <a:buNone/>
                      </a:pPr>
                      <a:r>
                        <a:rPr lang="en" sz="1300" b="1">
                          <a:solidFill>
                            <a:schemeClr val="dk1"/>
                          </a:solidFill>
                          <a:latin typeface="Merriweather"/>
                          <a:ea typeface="Merriweather"/>
                          <a:cs typeface="Merriweather"/>
                          <a:sym typeface="Merriweather"/>
                        </a:rPr>
                        <a:t>Supports</a:t>
                      </a:r>
                      <a:endParaRPr sz="1300" b="1">
                        <a:solidFill>
                          <a:schemeClr val="dk1"/>
                        </a:solidFill>
                        <a:latin typeface="Merriweather"/>
                        <a:ea typeface="Merriweather"/>
                        <a:cs typeface="Merriweather"/>
                        <a:sym typeface="Merriweather"/>
                      </a:endParaRPr>
                    </a:p>
                  </a:txBody>
                  <a:tcPr marL="91425" marR="91425" marT="91425" marB="91425">
                    <a:solidFill>
                      <a:srgbClr val="5B9BD5"/>
                    </a:solidFill>
                  </a:tcPr>
                </a:tc>
                <a:tc>
                  <a:txBody>
                    <a:bodyPr/>
                    <a:lstStyle/>
                    <a:p>
                      <a:pPr marL="0" lvl="0" indent="0" algn="l" rtl="0">
                        <a:spcBef>
                          <a:spcPts val="0"/>
                        </a:spcBef>
                        <a:spcAft>
                          <a:spcPts val="0"/>
                        </a:spcAft>
                        <a:buNone/>
                      </a:pPr>
                      <a:r>
                        <a:rPr lang="en" sz="1300" b="1">
                          <a:solidFill>
                            <a:schemeClr val="dk1"/>
                          </a:solidFill>
                          <a:latin typeface="Merriweather"/>
                          <a:ea typeface="Merriweather"/>
                          <a:cs typeface="Merriweather"/>
                          <a:sym typeface="Merriweather"/>
                        </a:rPr>
                        <a:t>Student Learning Impact</a:t>
                      </a:r>
                      <a:endParaRPr sz="1300" b="1">
                        <a:solidFill>
                          <a:schemeClr val="dk1"/>
                        </a:solidFill>
                        <a:latin typeface="Merriweather"/>
                        <a:ea typeface="Merriweather"/>
                        <a:cs typeface="Merriweather"/>
                        <a:sym typeface="Merriweather"/>
                      </a:endParaRPr>
                    </a:p>
                  </a:txBody>
                  <a:tcPr marL="91425" marR="91425" marT="91425" marB="91425">
                    <a:solidFill>
                      <a:srgbClr val="5B9BD5"/>
                    </a:solidFill>
                  </a:tcPr>
                </a:tc>
                <a:extLst>
                  <a:ext uri="{0D108BD9-81ED-4DB2-BD59-A6C34878D82A}">
                    <a16:rowId xmlns:a16="http://schemas.microsoft.com/office/drawing/2014/main" val="10000"/>
                  </a:ext>
                </a:extLst>
              </a:tr>
              <a:tr h="482175">
                <a:tc>
                  <a:txBody>
                    <a:bodyPr/>
                    <a:lstStyle/>
                    <a:p>
                      <a:pPr marL="0" lvl="0" indent="0" algn="ctr" rtl="0">
                        <a:spcBef>
                          <a:spcPts val="0"/>
                        </a:spcBef>
                        <a:spcAft>
                          <a:spcPts val="0"/>
                        </a:spcAft>
                        <a:buNone/>
                      </a:pPr>
                      <a:r>
                        <a:rPr lang="en" sz="1100" b="1" u="sng">
                          <a:solidFill>
                            <a:schemeClr val="hlink"/>
                          </a:solidFill>
                          <a:latin typeface="Merriweather"/>
                          <a:ea typeface="Merriweather"/>
                          <a:cs typeface="Merriweather"/>
                          <a:sym typeface="Merriweather"/>
                          <a:hlinkClick r:id="rId3"/>
                        </a:rPr>
                        <a:t>TCLAS Decision 1 COVID Recovery and Learning Acceleration Plan</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Supports K-1 RLA instruction by implementing the following:</a:t>
                      </a:r>
                      <a:endParaRPr sz="1100">
                        <a:solidFill>
                          <a:schemeClr val="lt1"/>
                        </a:solidFill>
                        <a:latin typeface="Merriweather"/>
                        <a:ea typeface="Merriweather"/>
                        <a:cs typeface="Merriweather"/>
                        <a:sym typeface="Merriweather"/>
                      </a:endParaRPr>
                    </a:p>
                    <a:p>
                      <a:pPr marL="914400" lvl="1"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RSSP Task Force Committee (district and campus representation)</a:t>
                      </a:r>
                      <a:endParaRPr sz="1100">
                        <a:solidFill>
                          <a:schemeClr val="lt1"/>
                        </a:solidFill>
                        <a:latin typeface="Merriweather"/>
                        <a:ea typeface="Merriweather"/>
                        <a:cs typeface="Merriweather"/>
                        <a:sym typeface="Merriweather"/>
                      </a:endParaRPr>
                    </a:p>
                    <a:p>
                      <a:pPr marL="914400" lvl="1"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Review multiple data points (quantitative and qualitative) to identify RLA needs (K-1 all campuses was identified)</a:t>
                      </a:r>
                      <a:endParaRPr sz="1100">
                        <a:solidFill>
                          <a:schemeClr val="lt1"/>
                        </a:solidFill>
                        <a:latin typeface="Merriweather"/>
                        <a:ea typeface="Merriweather"/>
                        <a:cs typeface="Merriweather"/>
                        <a:sym typeface="Merriweather"/>
                      </a:endParaRPr>
                    </a:p>
                    <a:p>
                      <a:pPr marL="914400" lvl="1"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Goals and Measurement Plan was created to measure the progress  of RLA instruction within K-1</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1"/>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Residency Program</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Provide laser focus on job embedded training and coaching for new teachers who are graduates from the UTEP Education Program</a:t>
                      </a:r>
                      <a:endParaRPr sz="1100">
                        <a:solidFill>
                          <a:schemeClr val="lt1"/>
                        </a:solidFill>
                        <a:latin typeface="Merriweather"/>
                        <a:ea typeface="Merriweather"/>
                        <a:cs typeface="Merriweather"/>
                        <a:sym typeface="Merriweather"/>
                      </a:endParaRPr>
                    </a:p>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New teachers will be supported by an assigned mentor teacher at the campus and district support with a partnership with UTEP and US Prep</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2"/>
                  </a:ext>
                </a:extLst>
              </a:tr>
              <a:tr h="482175">
                <a:tc>
                  <a:txBody>
                    <a:bodyPr/>
                    <a:lstStyle/>
                    <a:p>
                      <a:pPr marL="0" lvl="0" indent="0" algn="ctr" rtl="0">
                        <a:spcBef>
                          <a:spcPts val="0"/>
                        </a:spcBef>
                        <a:spcAft>
                          <a:spcPts val="0"/>
                        </a:spcAft>
                        <a:buNone/>
                      </a:pPr>
                      <a:r>
                        <a:rPr lang="en" sz="1100" b="1">
                          <a:solidFill>
                            <a:schemeClr val="lt1"/>
                          </a:solidFill>
                          <a:latin typeface="Merriweather"/>
                          <a:ea typeface="Merriweather"/>
                          <a:cs typeface="Merriweather"/>
                          <a:sym typeface="Merriweather"/>
                        </a:rPr>
                        <a:t>High Impact Tutoring Program</a:t>
                      </a:r>
                      <a:endParaRPr sz="1100" b="1">
                        <a:solidFill>
                          <a:schemeClr val="lt1"/>
                        </a:solidFill>
                        <a:latin typeface="Merriweather"/>
                        <a:ea typeface="Merriweather"/>
                        <a:cs typeface="Merriweather"/>
                        <a:sym typeface="Merriweather"/>
                      </a:endParaRPr>
                    </a:p>
                  </a:txBody>
                  <a:tcPr marL="91425" marR="91425" marT="91425" marB="91425" anchor="ctr"/>
                </a:tc>
                <a:tc>
                  <a:txBody>
                    <a:bodyPr/>
                    <a:lstStyle/>
                    <a:p>
                      <a:pPr marL="457200" lvl="0"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Afterschool high impact tutoring will support 3rd -5th grade students within the following:</a:t>
                      </a:r>
                      <a:endParaRPr sz="1100">
                        <a:solidFill>
                          <a:schemeClr val="lt1"/>
                        </a:solidFill>
                        <a:latin typeface="Merriweather"/>
                        <a:ea typeface="Merriweather"/>
                        <a:cs typeface="Merriweather"/>
                        <a:sym typeface="Merriweather"/>
                      </a:endParaRPr>
                    </a:p>
                    <a:p>
                      <a:pPr marL="914400" lvl="1"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1 hour of high impact tutoring focusing on RLA and Math</a:t>
                      </a:r>
                      <a:endParaRPr sz="1100">
                        <a:solidFill>
                          <a:schemeClr val="lt1"/>
                        </a:solidFill>
                        <a:latin typeface="Merriweather"/>
                        <a:ea typeface="Merriweather"/>
                        <a:cs typeface="Merriweather"/>
                        <a:sym typeface="Merriweather"/>
                      </a:endParaRPr>
                    </a:p>
                    <a:p>
                      <a:pPr marL="914400" lvl="1"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1:3 Tutor to student ratio</a:t>
                      </a:r>
                      <a:endParaRPr sz="1100">
                        <a:solidFill>
                          <a:schemeClr val="lt1"/>
                        </a:solidFill>
                        <a:latin typeface="Merriweather"/>
                        <a:ea typeface="Merriweather"/>
                        <a:cs typeface="Merriweather"/>
                        <a:sym typeface="Merriweather"/>
                      </a:endParaRPr>
                    </a:p>
                    <a:p>
                      <a:pPr marL="914400" lvl="1"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2 hours of enrichment with the supports of Texas A&amp;M </a:t>
                      </a:r>
                      <a:endParaRPr sz="1100">
                        <a:solidFill>
                          <a:schemeClr val="lt1"/>
                        </a:solidFill>
                        <a:latin typeface="Merriweather"/>
                        <a:ea typeface="Merriweather"/>
                        <a:cs typeface="Merriweather"/>
                        <a:sym typeface="Merriweather"/>
                      </a:endParaRPr>
                    </a:p>
                    <a:p>
                      <a:pPr marL="1371600" lvl="2" indent="-298450" algn="l" rtl="0">
                        <a:spcBef>
                          <a:spcPts val="0"/>
                        </a:spcBef>
                        <a:spcAft>
                          <a:spcPts val="0"/>
                        </a:spcAft>
                        <a:buClr>
                          <a:schemeClr val="lt1"/>
                        </a:buClr>
                        <a:buSzPts val="1100"/>
                        <a:buFont typeface="Merriweather"/>
                        <a:buChar char="■"/>
                      </a:pPr>
                      <a:r>
                        <a:rPr lang="en" sz="1100">
                          <a:solidFill>
                            <a:schemeClr val="lt1"/>
                          </a:solidFill>
                          <a:latin typeface="Merriweather"/>
                          <a:ea typeface="Merriweather"/>
                          <a:cs typeface="Merriweather"/>
                          <a:sym typeface="Merriweather"/>
                        </a:rPr>
                        <a:t>Hands on enrichment such as cooking, health and wellness and SEL development</a:t>
                      </a:r>
                      <a:endParaRPr sz="1100">
                        <a:solidFill>
                          <a:schemeClr val="lt1"/>
                        </a:solidFill>
                        <a:latin typeface="Merriweather"/>
                        <a:ea typeface="Merriweather"/>
                        <a:cs typeface="Merriweather"/>
                        <a:sym typeface="Merriweathe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64"/>
          <p:cNvSpPr txBox="1">
            <a:spLocks noGrp="1"/>
          </p:cNvSpPr>
          <p:nvPr>
            <p:ph type="subTitle" idx="1"/>
          </p:nvPr>
        </p:nvSpPr>
        <p:spPr>
          <a:xfrm>
            <a:off x="548750" y="220225"/>
            <a:ext cx="7188600" cy="792600"/>
          </a:xfrm>
          <a:prstGeom prst="rect">
            <a:avLst/>
          </a:prstGeom>
        </p:spPr>
        <p:txBody>
          <a:bodyPr spcFirstLastPara="1" wrap="square" lIns="91425" tIns="91425" rIns="91425" bIns="91425" anchor="t" anchorCtr="0">
            <a:normAutofit fontScale="85000"/>
          </a:bodyPr>
          <a:lstStyle/>
          <a:p>
            <a:pPr marL="0" lvl="0" indent="0" algn="ctr" rtl="0">
              <a:spcBef>
                <a:spcPts val="0"/>
              </a:spcBef>
              <a:spcAft>
                <a:spcPts val="0"/>
              </a:spcAft>
              <a:buNone/>
            </a:pPr>
            <a:r>
              <a:rPr lang="en"/>
              <a:t>What Has Changed and What Has Stayed the Same? </a:t>
            </a:r>
            <a:endParaRPr/>
          </a:p>
        </p:txBody>
      </p:sp>
      <p:sp>
        <p:nvSpPr>
          <p:cNvPr id="713" name="Google Shape;713;p64"/>
          <p:cNvSpPr txBox="1"/>
          <p:nvPr/>
        </p:nvSpPr>
        <p:spPr>
          <a:xfrm>
            <a:off x="785475" y="1036300"/>
            <a:ext cx="67128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u="sng">
                <a:solidFill>
                  <a:schemeClr val="lt1"/>
                </a:solidFill>
                <a:latin typeface="Cabin"/>
                <a:ea typeface="Cabin"/>
                <a:cs typeface="Cabin"/>
                <a:sym typeface="Cabin"/>
              </a:rPr>
              <a:t>Reading:</a:t>
            </a:r>
            <a:r>
              <a:rPr lang="en">
                <a:solidFill>
                  <a:schemeClr val="lt1"/>
                </a:solidFill>
                <a:latin typeface="Cabin"/>
                <a:ea typeface="Cabin"/>
                <a:cs typeface="Cabin"/>
                <a:sym typeface="Cabin"/>
              </a:rPr>
              <a:t> </a:t>
            </a:r>
            <a:endParaRPr>
              <a:solidFill>
                <a:schemeClr val="lt1"/>
              </a:solidFill>
              <a:latin typeface="Cabin"/>
              <a:ea typeface="Cabin"/>
              <a:cs typeface="Cabin"/>
              <a:sym typeface="Cabin"/>
            </a:endParaRPr>
          </a:p>
          <a:p>
            <a:pPr marL="0" lvl="0" indent="0" algn="l" rtl="0">
              <a:spcBef>
                <a:spcPts val="0"/>
              </a:spcBef>
              <a:spcAft>
                <a:spcPts val="0"/>
              </a:spcAft>
              <a:buNone/>
            </a:pPr>
            <a:endParaRPr>
              <a:solidFill>
                <a:schemeClr val="lt1"/>
              </a:solidFill>
              <a:latin typeface="Cabin"/>
              <a:ea typeface="Cabin"/>
              <a:cs typeface="Cabin"/>
              <a:sym typeface="Cabin"/>
            </a:endParaRPr>
          </a:p>
          <a:p>
            <a:pPr marL="0" lvl="0" indent="0" algn="l" rtl="0">
              <a:spcBef>
                <a:spcPts val="0"/>
              </a:spcBef>
              <a:spcAft>
                <a:spcPts val="0"/>
              </a:spcAft>
              <a:buNone/>
            </a:pPr>
            <a:r>
              <a:rPr lang="en">
                <a:solidFill>
                  <a:schemeClr val="lt1"/>
                </a:solidFill>
                <a:latin typeface="Cabin"/>
                <a:ea typeface="Cabin"/>
                <a:cs typeface="Cabin"/>
                <a:sym typeface="Cabin"/>
              </a:rPr>
              <a:t>There have been no changes to our Board Goals for Reading with regard to our Progress monitoring tool. We are still using CLI Engage and MClass Dibels/Idel for PK-2nd grade screener and progress monitoring tool. However, we have increased some target goals based on our work with TCLAS and RSSP-Resilient Schools Support Program.  </a:t>
            </a:r>
            <a:endParaRPr>
              <a:solidFill>
                <a:schemeClr val="lt1"/>
              </a:solidFill>
              <a:latin typeface="Cabin"/>
              <a:ea typeface="Cabin"/>
              <a:cs typeface="Cabin"/>
              <a:sym typeface="Cabin"/>
            </a:endParaRPr>
          </a:p>
          <a:p>
            <a:pPr marL="0" lvl="0" indent="0" algn="l" rtl="0">
              <a:spcBef>
                <a:spcPts val="0"/>
              </a:spcBef>
              <a:spcAft>
                <a:spcPts val="0"/>
              </a:spcAft>
              <a:buNone/>
            </a:pPr>
            <a:endParaRPr>
              <a:solidFill>
                <a:schemeClr val="lt1"/>
              </a:solidFill>
              <a:latin typeface="Cabin"/>
              <a:ea typeface="Cabin"/>
              <a:cs typeface="Cabin"/>
              <a:sym typeface="Cabin"/>
            </a:endParaRPr>
          </a:p>
          <a:p>
            <a:pPr marL="0" lvl="0" indent="0" algn="l" rtl="0">
              <a:spcBef>
                <a:spcPts val="0"/>
              </a:spcBef>
              <a:spcAft>
                <a:spcPts val="0"/>
              </a:spcAft>
              <a:buNone/>
            </a:pPr>
            <a:endParaRPr>
              <a:solidFill>
                <a:schemeClr val="lt1"/>
              </a:solidFill>
              <a:latin typeface="Cabin"/>
              <a:ea typeface="Cabin"/>
              <a:cs typeface="Cabin"/>
              <a:sym typeface="Cabin"/>
            </a:endParaRPr>
          </a:p>
          <a:p>
            <a:pPr marL="0" lvl="0" indent="0" algn="l" rtl="0">
              <a:spcBef>
                <a:spcPts val="0"/>
              </a:spcBef>
              <a:spcAft>
                <a:spcPts val="0"/>
              </a:spcAft>
              <a:buNone/>
            </a:pPr>
            <a:r>
              <a:rPr lang="en" sz="2200" u="sng">
                <a:solidFill>
                  <a:schemeClr val="lt1"/>
                </a:solidFill>
                <a:latin typeface="Cabin"/>
                <a:ea typeface="Cabin"/>
                <a:cs typeface="Cabin"/>
                <a:sym typeface="Cabin"/>
              </a:rPr>
              <a:t>Math:</a:t>
            </a:r>
            <a:r>
              <a:rPr lang="en" sz="2400">
                <a:solidFill>
                  <a:schemeClr val="lt1"/>
                </a:solidFill>
                <a:latin typeface="Cabin"/>
                <a:ea typeface="Cabin"/>
                <a:cs typeface="Cabin"/>
                <a:sym typeface="Cabin"/>
              </a:rPr>
              <a:t> </a:t>
            </a:r>
            <a:endParaRPr sz="2400">
              <a:solidFill>
                <a:schemeClr val="lt1"/>
              </a:solidFill>
              <a:latin typeface="Cabin"/>
              <a:ea typeface="Cabin"/>
              <a:cs typeface="Cabin"/>
              <a:sym typeface="Cabin"/>
            </a:endParaRPr>
          </a:p>
          <a:p>
            <a:pPr marL="0" lvl="0" indent="0" algn="l" rtl="0">
              <a:spcBef>
                <a:spcPts val="0"/>
              </a:spcBef>
              <a:spcAft>
                <a:spcPts val="0"/>
              </a:spcAft>
              <a:buNone/>
            </a:pPr>
            <a:endParaRPr>
              <a:solidFill>
                <a:schemeClr val="lt1"/>
              </a:solidFill>
              <a:latin typeface="Cabin"/>
              <a:ea typeface="Cabin"/>
              <a:cs typeface="Cabin"/>
              <a:sym typeface="Cabin"/>
            </a:endParaRPr>
          </a:p>
          <a:p>
            <a:pPr marL="0" lvl="0" indent="0" algn="l" rtl="0">
              <a:spcBef>
                <a:spcPts val="0"/>
              </a:spcBef>
              <a:spcAft>
                <a:spcPts val="0"/>
              </a:spcAft>
              <a:buNone/>
            </a:pPr>
            <a:r>
              <a:rPr lang="en">
                <a:solidFill>
                  <a:schemeClr val="lt1"/>
                </a:solidFill>
                <a:latin typeface="Cabin"/>
                <a:ea typeface="Cabin"/>
                <a:cs typeface="Cabin"/>
                <a:sym typeface="Cabin"/>
              </a:rPr>
              <a:t>With our work within the TCLAS Grant, we have changed our Math screener from Dreambox to IReady which has been approved by TEA. </a:t>
            </a:r>
            <a:endParaRPr>
              <a:solidFill>
                <a:schemeClr val="lt1"/>
              </a:solidFill>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5"/>
          <p:cNvSpPr txBox="1">
            <a:spLocks noGrp="1"/>
          </p:cNvSpPr>
          <p:nvPr>
            <p:ph type="title"/>
          </p:nvPr>
        </p:nvSpPr>
        <p:spPr>
          <a:xfrm>
            <a:off x="469500" y="445025"/>
            <a:ext cx="7188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a:t>
            </a:r>
            <a:endParaRPr/>
          </a:p>
        </p:txBody>
      </p:sp>
      <p:sp>
        <p:nvSpPr>
          <p:cNvPr id="719" name="Google Shape;719;p65"/>
          <p:cNvSpPr txBox="1">
            <a:spLocks noGrp="1"/>
          </p:cNvSpPr>
          <p:nvPr>
            <p:ph type="body" idx="1"/>
          </p:nvPr>
        </p:nvSpPr>
        <p:spPr>
          <a:xfrm>
            <a:off x="194375" y="1268825"/>
            <a:ext cx="7188600" cy="35460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n" u="sng">
                <a:solidFill>
                  <a:schemeClr val="hlink"/>
                </a:solidFill>
                <a:hlinkClick r:id="rId3" action="ppaction://hlinksldjump"/>
              </a:rPr>
              <a:t>STAAR Elementary Cut Points</a:t>
            </a:r>
            <a:endParaRPr/>
          </a:p>
          <a:p>
            <a:pPr marL="457200" lvl="0" indent="0" algn="l" rtl="0">
              <a:spcBef>
                <a:spcPts val="1200"/>
              </a:spcBef>
              <a:spcAft>
                <a:spcPts val="0"/>
              </a:spcAft>
              <a:buNone/>
            </a:pPr>
            <a:endParaRPr/>
          </a:p>
          <a:p>
            <a:pPr marL="457200" lvl="0" indent="-325755" algn="l" rtl="0">
              <a:spcBef>
                <a:spcPts val="1200"/>
              </a:spcBef>
              <a:spcAft>
                <a:spcPts val="0"/>
              </a:spcAft>
              <a:buSzPct val="100000"/>
              <a:buChar char="●"/>
            </a:pPr>
            <a:r>
              <a:rPr lang="en" u="sng">
                <a:solidFill>
                  <a:schemeClr val="hlink"/>
                </a:solidFill>
                <a:hlinkClick r:id="rId4" action="ppaction://hlinksldjump"/>
              </a:rPr>
              <a:t>Pre- Kindergarten -Second Grade EOY Reading Review</a:t>
            </a:r>
            <a:endParaRPr/>
          </a:p>
          <a:p>
            <a:pPr marL="457200" lvl="0" indent="0" algn="l" rtl="0">
              <a:spcBef>
                <a:spcPts val="1200"/>
              </a:spcBef>
              <a:spcAft>
                <a:spcPts val="0"/>
              </a:spcAft>
              <a:buNone/>
            </a:pPr>
            <a:endParaRPr/>
          </a:p>
          <a:p>
            <a:pPr marL="457200" lvl="0" indent="-325755" algn="l" rtl="0">
              <a:spcBef>
                <a:spcPts val="1200"/>
              </a:spcBef>
              <a:spcAft>
                <a:spcPts val="0"/>
              </a:spcAft>
              <a:buSzPct val="100000"/>
              <a:buChar char="●"/>
            </a:pPr>
            <a:r>
              <a:rPr lang="en" u="sng">
                <a:solidFill>
                  <a:schemeClr val="hlink"/>
                </a:solidFill>
                <a:hlinkClick r:id="rId5" action="ppaction://hlinksldjump"/>
              </a:rPr>
              <a:t>Pre- Kindergarten -Second Grade EOY Math Review</a:t>
            </a:r>
            <a:endParaRPr/>
          </a:p>
          <a:p>
            <a:pPr marL="457200" lvl="0" indent="0" algn="l" rtl="0">
              <a:spcBef>
                <a:spcPts val="1200"/>
              </a:spcBef>
              <a:spcAft>
                <a:spcPts val="0"/>
              </a:spcAft>
              <a:buNone/>
            </a:pPr>
            <a:endParaRPr/>
          </a:p>
          <a:p>
            <a:pPr marL="457200" lvl="0" indent="-325755" algn="l" rtl="0">
              <a:spcBef>
                <a:spcPts val="1200"/>
              </a:spcBef>
              <a:spcAft>
                <a:spcPts val="0"/>
              </a:spcAft>
              <a:buSzPct val="100000"/>
              <a:buChar char="●"/>
            </a:pPr>
            <a:r>
              <a:rPr lang="en" u="sng">
                <a:solidFill>
                  <a:schemeClr val="hlink"/>
                </a:solidFill>
                <a:hlinkClick r:id="rId6" action="ppaction://hlinksldjump"/>
              </a:rPr>
              <a:t>Pre- Kindergarten -Second Grade 22-23 Reading Goals and Supports</a:t>
            </a:r>
            <a:endParaRPr/>
          </a:p>
          <a:p>
            <a:pPr marL="457200" lvl="0" indent="0" algn="l" rtl="0">
              <a:spcBef>
                <a:spcPts val="1200"/>
              </a:spcBef>
              <a:spcAft>
                <a:spcPts val="0"/>
              </a:spcAft>
              <a:buNone/>
            </a:pPr>
            <a:endParaRPr/>
          </a:p>
          <a:p>
            <a:pPr marL="457200" lvl="0" indent="-325755" algn="l" rtl="0">
              <a:spcBef>
                <a:spcPts val="1200"/>
              </a:spcBef>
              <a:spcAft>
                <a:spcPts val="0"/>
              </a:spcAft>
              <a:buSzPct val="100000"/>
              <a:buChar char="●"/>
            </a:pPr>
            <a:r>
              <a:rPr lang="en" u="sng">
                <a:solidFill>
                  <a:schemeClr val="hlink"/>
                </a:solidFill>
                <a:hlinkClick r:id="rId7" action="ppaction://hlinksldjump"/>
              </a:rPr>
              <a:t>Pre- Kindergarten -Second Grade 22-23 Math Goals and Supports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6"/>
          <p:cNvSpPr txBox="1">
            <a:spLocks noGrp="1"/>
          </p:cNvSpPr>
          <p:nvPr>
            <p:ph type="subTitle" idx="1"/>
          </p:nvPr>
        </p:nvSpPr>
        <p:spPr>
          <a:xfrm>
            <a:off x="469400" y="2806400"/>
            <a:ext cx="7188600" cy="794100"/>
          </a:xfrm>
          <a:prstGeom prst="rect">
            <a:avLst/>
          </a:prstGeom>
        </p:spPr>
        <p:txBody>
          <a:bodyPr spcFirstLastPara="1" wrap="square" lIns="91425" tIns="91425" rIns="91425" bIns="91425" anchor="t" anchorCtr="0">
            <a:noAutofit/>
          </a:bodyPr>
          <a:lstStyle/>
          <a:p>
            <a:pPr marL="0" lvl="0" indent="0" algn="ctr" rtl="0">
              <a:lnSpc>
                <a:spcPct val="83333"/>
              </a:lnSpc>
              <a:spcBef>
                <a:spcPts val="0"/>
              </a:spcBef>
              <a:spcAft>
                <a:spcPts val="0"/>
              </a:spcAft>
              <a:buClr>
                <a:schemeClr val="dk1"/>
              </a:buClr>
              <a:buSzPts val="605"/>
              <a:buFont typeface="Arial"/>
              <a:buNone/>
            </a:pPr>
            <a:r>
              <a:rPr lang="en" sz="2687">
                <a:latin typeface="Merriweather Light"/>
                <a:ea typeface="Merriweather Light"/>
                <a:cs typeface="Merriweather Light"/>
                <a:sym typeface="Merriweather Light"/>
              </a:rPr>
              <a:t>STAAR Elementary Cut Points</a:t>
            </a:r>
            <a:endParaRPr sz="2835">
              <a:latin typeface="Merriweather Light"/>
              <a:ea typeface="Merriweather Light"/>
              <a:cs typeface="Merriweather Light"/>
              <a:sym typeface="Merriweather Light"/>
            </a:endParaRPr>
          </a:p>
          <a:p>
            <a:pPr marL="0" lvl="0" indent="0" algn="ctr" rtl="0">
              <a:lnSpc>
                <a:spcPct val="80000"/>
              </a:lnSpc>
              <a:spcBef>
                <a:spcPts val="0"/>
              </a:spcBef>
              <a:spcAft>
                <a:spcPts val="0"/>
              </a:spcAft>
              <a:buClr>
                <a:schemeClr val="dk1"/>
              </a:buClr>
              <a:buSzPts val="605"/>
              <a:buFont typeface="Arial"/>
              <a:buNone/>
            </a:pPr>
            <a:endParaRPr sz="3281"/>
          </a:p>
          <a:p>
            <a:pPr marL="0" lvl="0" indent="0" algn="l" rtl="0">
              <a:lnSpc>
                <a:spcPct val="80000"/>
              </a:lnSpc>
              <a:spcBef>
                <a:spcPts val="0"/>
              </a:spcBef>
              <a:spcAft>
                <a:spcPts val="0"/>
              </a:spcAft>
              <a:buSzPts val="605"/>
              <a:buNone/>
            </a:pPr>
            <a:endParaRPr sz="1320"/>
          </a:p>
        </p:txBody>
      </p:sp>
      <p:sp>
        <p:nvSpPr>
          <p:cNvPr id="725" name="Google Shape;725;p66"/>
          <p:cNvSpPr txBox="1"/>
          <p:nvPr/>
        </p:nvSpPr>
        <p:spPr>
          <a:xfrm>
            <a:off x="2871375" y="3720300"/>
            <a:ext cx="22806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Cabin"/>
                <a:ea typeface="Cabin"/>
                <a:cs typeface="Cabin"/>
                <a:sym typeface="Cabin"/>
              </a:rPr>
              <a:t>As of September 2022</a:t>
            </a:r>
            <a:endParaRPr sz="2000">
              <a:solidFill>
                <a:schemeClr val="lt1"/>
              </a:solidFill>
              <a:latin typeface="Cabin"/>
              <a:ea typeface="Cabin"/>
              <a:cs typeface="Cabin"/>
              <a:sym typeface="Cabin"/>
            </a:endParaRPr>
          </a:p>
        </p:txBody>
      </p:sp>
      <p:pic>
        <p:nvPicPr>
          <p:cNvPr id="726" name="Google Shape;726;p66"/>
          <p:cNvPicPr preferRelativeResize="0"/>
          <p:nvPr/>
        </p:nvPicPr>
        <p:blipFill>
          <a:blip r:embed="rId3">
            <a:alphaModFix/>
          </a:blip>
          <a:stretch>
            <a:fillRect/>
          </a:stretch>
        </p:blipFill>
        <p:spPr>
          <a:xfrm>
            <a:off x="0" y="0"/>
            <a:ext cx="4316174" cy="2484850"/>
          </a:xfrm>
          <a:prstGeom prst="rect">
            <a:avLst/>
          </a:prstGeom>
          <a:noFill/>
          <a:ln>
            <a:noFill/>
          </a:ln>
        </p:spPr>
      </p:pic>
      <p:pic>
        <p:nvPicPr>
          <p:cNvPr id="727" name="Google Shape;727;p66"/>
          <p:cNvPicPr preferRelativeResize="0"/>
          <p:nvPr/>
        </p:nvPicPr>
        <p:blipFill>
          <a:blip r:embed="rId4">
            <a:alphaModFix/>
          </a:blip>
          <a:stretch>
            <a:fillRect/>
          </a:stretch>
        </p:blipFill>
        <p:spPr>
          <a:xfrm>
            <a:off x="4316175" y="0"/>
            <a:ext cx="3787624" cy="2484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67" descr="A screenshot of a cell phone&#10;&#10;Description automatically generated"/>
          <p:cNvPicPr preferRelativeResize="0"/>
          <p:nvPr/>
        </p:nvPicPr>
        <p:blipFill rotWithShape="1">
          <a:blip r:embed="rId3">
            <a:alphaModFix/>
          </a:blip>
          <a:srcRect t="32327" b="11568"/>
          <a:stretch/>
        </p:blipFill>
        <p:spPr>
          <a:xfrm>
            <a:off x="677875" y="828175"/>
            <a:ext cx="6641400" cy="2798350"/>
          </a:xfrm>
          <a:prstGeom prst="rect">
            <a:avLst/>
          </a:prstGeom>
          <a:noFill/>
          <a:ln w="38100" cap="sq" cmpd="sng">
            <a:solidFill>
              <a:srgbClr val="E1CD6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733" name="Google Shape;733;p67"/>
          <p:cNvSpPr txBox="1"/>
          <p:nvPr/>
        </p:nvSpPr>
        <p:spPr>
          <a:xfrm>
            <a:off x="2699274" y="3903846"/>
            <a:ext cx="11271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600" b="1" i="0" u="none" strike="noStrike" cap="none">
                <a:solidFill>
                  <a:srgbClr val="9302C5"/>
                </a:solidFill>
                <a:latin typeface="Arial"/>
                <a:ea typeface="Arial"/>
                <a:cs typeface="Arial"/>
                <a:sym typeface="Arial"/>
              </a:rPr>
              <a:t>90</a:t>
            </a:r>
            <a:endParaRPr/>
          </a:p>
        </p:txBody>
      </p:sp>
      <p:sp>
        <p:nvSpPr>
          <p:cNvPr id="734" name="Google Shape;734;p67"/>
          <p:cNvSpPr txBox="1"/>
          <p:nvPr/>
        </p:nvSpPr>
        <p:spPr>
          <a:xfrm>
            <a:off x="4313817" y="3903852"/>
            <a:ext cx="11271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600" b="1" i="0" u="none" strike="noStrike" cap="none">
                <a:solidFill>
                  <a:srgbClr val="0267FF"/>
                </a:solidFill>
                <a:latin typeface="Arial"/>
                <a:ea typeface="Arial"/>
                <a:cs typeface="Arial"/>
                <a:sym typeface="Arial"/>
              </a:rPr>
              <a:t>60</a:t>
            </a:r>
            <a:endParaRPr/>
          </a:p>
        </p:txBody>
      </p:sp>
      <p:sp>
        <p:nvSpPr>
          <p:cNvPr id="735" name="Google Shape;735;p67"/>
          <p:cNvSpPr txBox="1"/>
          <p:nvPr/>
        </p:nvSpPr>
        <p:spPr>
          <a:xfrm>
            <a:off x="5991035" y="3903860"/>
            <a:ext cx="11271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600" b="1" i="0" u="none" strike="noStrike" cap="none">
                <a:solidFill>
                  <a:srgbClr val="009901"/>
                </a:solidFill>
                <a:latin typeface="Arial"/>
                <a:ea typeface="Arial"/>
                <a:cs typeface="Arial"/>
                <a:sym typeface="Arial"/>
              </a:rPr>
              <a:t>30</a:t>
            </a:r>
            <a:endParaRPr/>
          </a:p>
        </p:txBody>
      </p:sp>
      <p:pic>
        <p:nvPicPr>
          <p:cNvPr id="736" name="Google Shape;736;p67"/>
          <p:cNvPicPr preferRelativeResize="0"/>
          <p:nvPr/>
        </p:nvPicPr>
        <p:blipFill>
          <a:blip r:embed="rId4">
            <a:alphaModFix/>
          </a:blip>
          <a:stretch>
            <a:fillRect/>
          </a:stretch>
        </p:blipFill>
        <p:spPr>
          <a:xfrm>
            <a:off x="4838225" y="66325"/>
            <a:ext cx="1223449" cy="1223450"/>
          </a:xfrm>
          <a:prstGeom prst="rect">
            <a:avLst/>
          </a:prstGeom>
          <a:noFill/>
          <a:ln>
            <a:noFill/>
          </a:ln>
        </p:spPr>
      </p:pic>
      <p:pic>
        <p:nvPicPr>
          <p:cNvPr id="737" name="Google Shape;737;p67"/>
          <p:cNvPicPr preferRelativeResize="0"/>
          <p:nvPr/>
        </p:nvPicPr>
        <p:blipFill>
          <a:blip r:embed="rId5">
            <a:alphaModFix/>
          </a:blip>
          <a:stretch>
            <a:fillRect/>
          </a:stretch>
        </p:blipFill>
        <p:spPr>
          <a:xfrm>
            <a:off x="262575" y="3738150"/>
            <a:ext cx="1276378" cy="1107900"/>
          </a:xfrm>
          <a:prstGeom prst="rect">
            <a:avLst/>
          </a:prstGeom>
          <a:noFill/>
          <a:ln>
            <a:noFill/>
          </a:ln>
        </p:spPr>
      </p:pic>
      <p:pic>
        <p:nvPicPr>
          <p:cNvPr id="738" name="Google Shape;738;p67"/>
          <p:cNvPicPr preferRelativeResize="0"/>
          <p:nvPr/>
        </p:nvPicPr>
        <p:blipFill>
          <a:blip r:embed="rId6">
            <a:alphaModFix/>
          </a:blip>
          <a:stretch>
            <a:fillRect/>
          </a:stretch>
        </p:blipFill>
        <p:spPr>
          <a:xfrm>
            <a:off x="1580549" y="3626530"/>
            <a:ext cx="1010525" cy="14288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8"/>
          <p:cNvSpPr txBox="1">
            <a:spLocks noGrp="1"/>
          </p:cNvSpPr>
          <p:nvPr>
            <p:ph type="subTitle" idx="1"/>
          </p:nvPr>
        </p:nvSpPr>
        <p:spPr>
          <a:xfrm>
            <a:off x="469400" y="2586350"/>
            <a:ext cx="7188600" cy="794100"/>
          </a:xfrm>
          <a:prstGeom prst="rect">
            <a:avLst/>
          </a:prstGeom>
        </p:spPr>
        <p:txBody>
          <a:bodyPr spcFirstLastPara="1" wrap="square" lIns="91425" tIns="91425" rIns="91425" bIns="91425" anchor="t" anchorCtr="0">
            <a:noAutofit/>
          </a:bodyPr>
          <a:lstStyle/>
          <a:p>
            <a:pPr marL="0" lvl="0" indent="0" algn="ctr" rtl="0">
              <a:lnSpc>
                <a:spcPct val="83333"/>
              </a:lnSpc>
              <a:spcBef>
                <a:spcPts val="0"/>
              </a:spcBef>
              <a:spcAft>
                <a:spcPts val="0"/>
              </a:spcAft>
              <a:buClr>
                <a:schemeClr val="dk1"/>
              </a:buClr>
              <a:buSzPts val="605"/>
              <a:buFont typeface="Arial"/>
              <a:buNone/>
            </a:pPr>
            <a:r>
              <a:rPr lang="en" sz="2687">
                <a:latin typeface="Merriweather Light"/>
                <a:ea typeface="Merriweather Light"/>
                <a:cs typeface="Merriweather Light"/>
                <a:sym typeface="Merriweather Light"/>
              </a:rPr>
              <a:t>Pre-Kindergarten - Third Grade EOY Reading Review</a:t>
            </a:r>
            <a:endParaRPr sz="2835">
              <a:latin typeface="Merriweather Light"/>
              <a:ea typeface="Merriweather Light"/>
              <a:cs typeface="Merriweather Light"/>
              <a:sym typeface="Merriweather Light"/>
            </a:endParaRPr>
          </a:p>
          <a:p>
            <a:pPr marL="0" lvl="0" indent="0" algn="ctr" rtl="0">
              <a:lnSpc>
                <a:spcPct val="80000"/>
              </a:lnSpc>
              <a:spcBef>
                <a:spcPts val="0"/>
              </a:spcBef>
              <a:spcAft>
                <a:spcPts val="0"/>
              </a:spcAft>
              <a:buClr>
                <a:schemeClr val="dk1"/>
              </a:buClr>
              <a:buSzPts val="605"/>
              <a:buFont typeface="Arial"/>
              <a:buNone/>
            </a:pPr>
            <a:endParaRPr sz="3281"/>
          </a:p>
          <a:p>
            <a:pPr marL="0" lvl="0" indent="0" algn="l" rtl="0">
              <a:lnSpc>
                <a:spcPct val="80000"/>
              </a:lnSpc>
              <a:spcBef>
                <a:spcPts val="0"/>
              </a:spcBef>
              <a:spcAft>
                <a:spcPts val="0"/>
              </a:spcAft>
              <a:buSzPts val="605"/>
              <a:buNone/>
            </a:pPr>
            <a:endParaRPr sz="1320"/>
          </a:p>
        </p:txBody>
      </p:sp>
      <p:sp>
        <p:nvSpPr>
          <p:cNvPr id="744" name="Google Shape;744;p68"/>
          <p:cNvSpPr txBox="1"/>
          <p:nvPr/>
        </p:nvSpPr>
        <p:spPr>
          <a:xfrm>
            <a:off x="2871375" y="3720300"/>
            <a:ext cx="2280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Cabin"/>
                <a:ea typeface="Cabin"/>
                <a:cs typeface="Cabin"/>
                <a:sym typeface="Cabin"/>
              </a:rPr>
              <a:t>EOY June 2022</a:t>
            </a:r>
            <a:endParaRPr sz="2000">
              <a:solidFill>
                <a:schemeClr val="lt1"/>
              </a:solidFill>
              <a:latin typeface="Cabin"/>
              <a:ea typeface="Cabin"/>
              <a:cs typeface="Cabin"/>
              <a:sym typeface="Cabin"/>
            </a:endParaRPr>
          </a:p>
        </p:txBody>
      </p:sp>
      <p:pic>
        <p:nvPicPr>
          <p:cNvPr id="745" name="Google Shape;745;p68"/>
          <p:cNvPicPr preferRelativeResize="0"/>
          <p:nvPr/>
        </p:nvPicPr>
        <p:blipFill>
          <a:blip r:embed="rId3">
            <a:alphaModFix/>
          </a:blip>
          <a:stretch>
            <a:fillRect/>
          </a:stretch>
        </p:blipFill>
        <p:spPr>
          <a:xfrm>
            <a:off x="0" y="0"/>
            <a:ext cx="4428350" cy="2493825"/>
          </a:xfrm>
          <a:prstGeom prst="rect">
            <a:avLst/>
          </a:prstGeom>
          <a:noFill/>
          <a:ln>
            <a:noFill/>
          </a:ln>
        </p:spPr>
      </p:pic>
      <p:pic>
        <p:nvPicPr>
          <p:cNvPr id="746" name="Google Shape;746;p68"/>
          <p:cNvPicPr preferRelativeResize="0"/>
          <p:nvPr/>
        </p:nvPicPr>
        <p:blipFill>
          <a:blip r:embed="rId4">
            <a:alphaModFix/>
          </a:blip>
          <a:stretch>
            <a:fillRect/>
          </a:stretch>
        </p:blipFill>
        <p:spPr>
          <a:xfrm>
            <a:off x="4428350" y="0"/>
            <a:ext cx="3682375" cy="2493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9"/>
          <p:cNvSpPr txBox="1">
            <a:spLocks noGrp="1"/>
          </p:cNvSpPr>
          <p:nvPr>
            <p:ph type="title"/>
          </p:nvPr>
        </p:nvSpPr>
        <p:spPr>
          <a:xfrm>
            <a:off x="111925" y="234150"/>
            <a:ext cx="7188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Font typeface="Arial"/>
              <a:buNone/>
            </a:pPr>
            <a:r>
              <a:rPr lang="en" sz="2555" b="1">
                <a:latin typeface="Merriweather"/>
                <a:ea typeface="Merriweather"/>
                <a:cs typeface="Merriweather"/>
                <a:sym typeface="Merriweather"/>
              </a:rPr>
              <a:t>Early Childhood Literacy Board Outcome Goal:</a:t>
            </a:r>
            <a:endParaRPr sz="3355" b="1">
              <a:latin typeface="Merriweather"/>
              <a:ea typeface="Merriweather"/>
              <a:cs typeface="Merriweather"/>
              <a:sym typeface="Merriweather"/>
            </a:endParaRPr>
          </a:p>
        </p:txBody>
      </p:sp>
      <p:graphicFrame>
        <p:nvGraphicFramePr>
          <p:cNvPr id="752" name="Google Shape;752;p69"/>
          <p:cNvGraphicFramePr/>
          <p:nvPr/>
        </p:nvGraphicFramePr>
        <p:xfrm>
          <a:off x="111923" y="1338888"/>
          <a:ext cx="3000000" cy="3000000"/>
        </p:xfrm>
        <a:graphic>
          <a:graphicData uri="http://schemas.openxmlformats.org/drawingml/2006/table">
            <a:tbl>
              <a:tblPr>
                <a:noFill/>
                <a:tableStyleId>{1CFC0F9A-B785-4F4B-BB25-45E6D7FD4CF1}</a:tableStyleId>
              </a:tblPr>
              <a:tblGrid>
                <a:gridCol w="971100">
                  <a:extLst>
                    <a:ext uri="{9D8B030D-6E8A-4147-A177-3AD203B41FA5}">
                      <a16:colId xmlns:a16="http://schemas.microsoft.com/office/drawing/2014/main" val="20000"/>
                    </a:ext>
                  </a:extLst>
                </a:gridCol>
                <a:gridCol w="536075">
                  <a:extLst>
                    <a:ext uri="{9D8B030D-6E8A-4147-A177-3AD203B41FA5}">
                      <a16:colId xmlns:a16="http://schemas.microsoft.com/office/drawing/2014/main" val="20001"/>
                    </a:ext>
                  </a:extLst>
                </a:gridCol>
                <a:gridCol w="536075">
                  <a:extLst>
                    <a:ext uri="{9D8B030D-6E8A-4147-A177-3AD203B41FA5}">
                      <a16:colId xmlns:a16="http://schemas.microsoft.com/office/drawing/2014/main" val="20002"/>
                    </a:ext>
                  </a:extLst>
                </a:gridCol>
                <a:gridCol w="536075">
                  <a:extLst>
                    <a:ext uri="{9D8B030D-6E8A-4147-A177-3AD203B41FA5}">
                      <a16:colId xmlns:a16="http://schemas.microsoft.com/office/drawing/2014/main" val="20003"/>
                    </a:ext>
                  </a:extLst>
                </a:gridCol>
                <a:gridCol w="536075">
                  <a:extLst>
                    <a:ext uri="{9D8B030D-6E8A-4147-A177-3AD203B41FA5}">
                      <a16:colId xmlns:a16="http://schemas.microsoft.com/office/drawing/2014/main" val="20004"/>
                    </a:ext>
                  </a:extLst>
                </a:gridCol>
                <a:gridCol w="536075">
                  <a:extLst>
                    <a:ext uri="{9D8B030D-6E8A-4147-A177-3AD203B41FA5}">
                      <a16:colId xmlns:a16="http://schemas.microsoft.com/office/drawing/2014/main" val="20005"/>
                    </a:ext>
                  </a:extLst>
                </a:gridCol>
                <a:gridCol w="536075">
                  <a:extLst>
                    <a:ext uri="{9D8B030D-6E8A-4147-A177-3AD203B41FA5}">
                      <a16:colId xmlns:a16="http://schemas.microsoft.com/office/drawing/2014/main" val="20006"/>
                    </a:ext>
                  </a:extLst>
                </a:gridCol>
                <a:gridCol w="536075">
                  <a:extLst>
                    <a:ext uri="{9D8B030D-6E8A-4147-A177-3AD203B41FA5}">
                      <a16:colId xmlns:a16="http://schemas.microsoft.com/office/drawing/2014/main" val="20007"/>
                    </a:ext>
                  </a:extLst>
                </a:gridCol>
                <a:gridCol w="536075">
                  <a:extLst>
                    <a:ext uri="{9D8B030D-6E8A-4147-A177-3AD203B41FA5}">
                      <a16:colId xmlns:a16="http://schemas.microsoft.com/office/drawing/2014/main" val="20008"/>
                    </a:ext>
                  </a:extLst>
                </a:gridCol>
                <a:gridCol w="536075">
                  <a:extLst>
                    <a:ext uri="{9D8B030D-6E8A-4147-A177-3AD203B41FA5}">
                      <a16:colId xmlns:a16="http://schemas.microsoft.com/office/drawing/2014/main" val="20009"/>
                    </a:ext>
                  </a:extLst>
                </a:gridCol>
                <a:gridCol w="536075">
                  <a:extLst>
                    <a:ext uri="{9D8B030D-6E8A-4147-A177-3AD203B41FA5}">
                      <a16:colId xmlns:a16="http://schemas.microsoft.com/office/drawing/2014/main" val="20010"/>
                    </a:ext>
                  </a:extLst>
                </a:gridCol>
                <a:gridCol w="536075">
                  <a:extLst>
                    <a:ext uri="{9D8B030D-6E8A-4147-A177-3AD203B41FA5}">
                      <a16:colId xmlns:a16="http://schemas.microsoft.com/office/drawing/2014/main" val="20011"/>
                    </a:ext>
                  </a:extLst>
                </a:gridCol>
                <a:gridCol w="536075">
                  <a:extLst>
                    <a:ext uri="{9D8B030D-6E8A-4147-A177-3AD203B41FA5}">
                      <a16:colId xmlns:a16="http://schemas.microsoft.com/office/drawing/2014/main" val="20012"/>
                    </a:ext>
                  </a:extLst>
                </a:gridCol>
                <a:gridCol w="536075">
                  <a:extLst>
                    <a:ext uri="{9D8B030D-6E8A-4147-A177-3AD203B41FA5}">
                      <a16:colId xmlns:a16="http://schemas.microsoft.com/office/drawing/2014/main" val="20013"/>
                    </a:ext>
                  </a:extLst>
                </a:gridCol>
              </a:tblGrid>
              <a:tr h="423975">
                <a:tc gridSpan="14">
                  <a:txBody>
                    <a:bodyPr/>
                    <a:lstStyle/>
                    <a:p>
                      <a:pPr marL="0" marR="0" lvl="0" indent="0" algn="ctr" rtl="0">
                        <a:lnSpc>
                          <a:spcPct val="100000"/>
                        </a:lnSpc>
                        <a:spcBef>
                          <a:spcPts val="0"/>
                        </a:spcBef>
                        <a:spcAft>
                          <a:spcPts val="0"/>
                        </a:spcAft>
                        <a:buNone/>
                      </a:pPr>
                      <a:r>
                        <a:rPr lang="en" sz="1700" b="1" i="0" u="none" strike="noStrike" cap="none">
                          <a:solidFill>
                            <a:srgbClr val="FFFFFF"/>
                          </a:solidFill>
                          <a:latin typeface="Calibri"/>
                          <a:ea typeface="Calibri"/>
                          <a:cs typeface="Calibri"/>
                          <a:sym typeface="Calibri"/>
                        </a:rPr>
                        <a:t>Early Childhood Literacy Board Outcome Goal</a:t>
                      </a:r>
                      <a:endParaRPr/>
                    </a:p>
                  </a:txBody>
                  <a:tcPr marL="5875" marR="5875" marT="5875" marB="0" anchor="ctr">
                    <a:lnL w="28575" cap="flat" cmpd="sng">
                      <a:solidFill>
                        <a:srgbClr val="E1CD60">
                          <a:alpha val="0"/>
                        </a:srgbClr>
                      </a:solidFill>
                      <a:prstDash val="solid"/>
                      <a:round/>
                      <a:headEnd type="none" w="sm" len="sm"/>
                      <a:tailEnd type="none" w="sm" len="sm"/>
                    </a:lnL>
                    <a:lnR w="28575" cap="flat" cmpd="sng">
                      <a:solidFill>
                        <a:srgbClr val="E1CD60">
                          <a:alpha val="0"/>
                        </a:srgbClr>
                      </a:solidFill>
                      <a:prstDash val="solid"/>
                      <a:round/>
                      <a:headEnd type="none" w="sm" len="sm"/>
                      <a:tailEnd type="none" w="sm" len="sm"/>
                    </a:lnR>
                    <a:lnT w="28575" cap="flat" cmpd="sng">
                      <a:solidFill>
                        <a:srgbClr val="E1CD60">
                          <a:alpha val="0"/>
                        </a:srgbClr>
                      </a:solidFill>
                      <a:prstDash val="solid"/>
                      <a:round/>
                      <a:headEnd type="none" w="sm" len="sm"/>
                      <a:tailEnd type="none" w="sm" len="sm"/>
                    </a:lnT>
                    <a:lnB w="28575" cap="flat" cmpd="sng">
                      <a:solidFill>
                        <a:srgbClr val="E1CD60">
                          <a:alpha val="0"/>
                        </a:srgbClr>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8200">
                <a:tc gridSpan="14">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The percent of 3</a:t>
                      </a:r>
                      <a:r>
                        <a:rPr lang="en" sz="1200" b="1" i="0" u="none" strike="noStrike" cap="none" baseline="30000">
                          <a:solidFill>
                            <a:srgbClr val="000000"/>
                          </a:solidFill>
                          <a:latin typeface="Calibri"/>
                          <a:ea typeface="Calibri"/>
                          <a:cs typeface="Calibri"/>
                          <a:sym typeface="Calibri"/>
                        </a:rPr>
                        <a:t>rd</a:t>
                      </a:r>
                      <a:r>
                        <a:rPr lang="en" sz="1200" b="1" i="0" u="none" strike="noStrike" cap="none">
                          <a:solidFill>
                            <a:srgbClr val="000000"/>
                          </a:solidFill>
                          <a:latin typeface="Calibri"/>
                          <a:ea typeface="Calibri"/>
                          <a:cs typeface="Calibri"/>
                          <a:sym typeface="Calibri"/>
                        </a:rPr>
                        <a:t> grade students that score </a:t>
                      </a:r>
                      <a:r>
                        <a:rPr lang="en" sz="1200" b="1" i="0" u="sng" strike="noStrike" cap="none">
                          <a:solidFill>
                            <a:srgbClr val="000000"/>
                          </a:solidFill>
                          <a:latin typeface="Calibri"/>
                          <a:ea typeface="Calibri"/>
                          <a:cs typeface="Calibri"/>
                          <a:sym typeface="Calibri"/>
                        </a:rPr>
                        <a:t>meets</a:t>
                      </a:r>
                      <a:r>
                        <a:rPr lang="en" sz="1200" b="1" i="0" u="none" strike="noStrike" cap="none">
                          <a:solidFill>
                            <a:srgbClr val="000000"/>
                          </a:solidFill>
                          <a:latin typeface="Calibri"/>
                          <a:ea typeface="Calibri"/>
                          <a:cs typeface="Calibri"/>
                          <a:sym typeface="Calibri"/>
                        </a:rPr>
                        <a:t> grade level or above on STAAR Reading will increase </a:t>
                      </a:r>
                      <a:endParaRPr sz="12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from 36% (2018-2019) to 60% by June 2024. </a:t>
                      </a:r>
                      <a:endParaRPr sz="1200"/>
                    </a:p>
                  </a:txBody>
                  <a:tcPr marL="5875" marR="5875" marT="5875" marB="0" anchor="ctr">
                    <a:lnL w="28575" cap="flat" cmpd="sng">
                      <a:solidFill>
                        <a:srgbClr val="E1CD60">
                          <a:alpha val="0"/>
                        </a:srgbClr>
                      </a:solidFill>
                      <a:prstDash val="solid"/>
                      <a:round/>
                      <a:headEnd type="none" w="sm" len="sm"/>
                      <a:tailEnd type="none" w="sm" len="sm"/>
                    </a:lnL>
                    <a:lnR w="28575" cap="flat" cmpd="sng">
                      <a:solidFill>
                        <a:srgbClr val="E1CD60">
                          <a:alpha val="0"/>
                        </a:srgbClr>
                      </a:solidFill>
                      <a:prstDash val="solid"/>
                      <a:round/>
                      <a:headEnd type="none" w="sm" len="sm"/>
                      <a:tailEnd type="none" w="sm" len="sm"/>
                    </a:lnR>
                    <a:lnT w="28575" cap="flat" cmpd="sng">
                      <a:solidFill>
                        <a:srgbClr val="E1CD60">
                          <a:alpha val="0"/>
                        </a:srgbClr>
                      </a:solidFill>
                      <a:prstDash val="solid"/>
                      <a:round/>
                      <a:headEnd type="none" w="sm" len="sm"/>
                      <a:tailEnd type="none" w="sm" len="sm"/>
                    </a:lnT>
                    <a:lnB w="28575" cap="flat" cmpd="sng">
                      <a:solidFill>
                        <a:srgbClr val="E1CD60">
                          <a:alpha val="0"/>
                        </a:srgbClr>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46275">
                <a:tc gridSpan="14">
                  <a:txBody>
                    <a:bodyPr/>
                    <a:lstStyle/>
                    <a:p>
                      <a:pPr marL="0" marR="0" lvl="0" indent="0" algn="ctr" rtl="0">
                        <a:lnSpc>
                          <a:spcPct val="100000"/>
                        </a:lnSpc>
                        <a:spcBef>
                          <a:spcPts val="0"/>
                        </a:spcBef>
                        <a:spcAft>
                          <a:spcPts val="0"/>
                        </a:spcAft>
                        <a:buNone/>
                      </a:pPr>
                      <a:r>
                        <a:rPr lang="en" sz="1600" b="1" i="0" u="none" strike="noStrike" cap="none">
                          <a:solidFill>
                            <a:srgbClr val="FFFFFF"/>
                          </a:solidFill>
                          <a:latin typeface="Calibri"/>
                          <a:ea typeface="Calibri"/>
                          <a:cs typeface="Calibri"/>
                          <a:sym typeface="Calibri"/>
                        </a:rPr>
                        <a:t>Yearly Target Goals</a:t>
                      </a:r>
                      <a:endParaRPr b="1"/>
                    </a:p>
                  </a:txBody>
                  <a:tcPr marL="5875" marR="5875" marT="5875" marB="0" anchor="ctr">
                    <a:lnL w="28575" cap="flat" cmpd="sng">
                      <a:solidFill>
                        <a:srgbClr val="E1CD60">
                          <a:alpha val="0"/>
                        </a:srgbClr>
                      </a:solidFill>
                      <a:prstDash val="solid"/>
                      <a:round/>
                      <a:headEnd type="none" w="sm" len="sm"/>
                      <a:tailEnd type="none" w="sm" len="sm"/>
                    </a:lnL>
                    <a:lnR w="28575" cap="flat" cmpd="sng">
                      <a:solidFill>
                        <a:srgbClr val="E1CD60">
                          <a:alpha val="0"/>
                        </a:srgbClr>
                      </a:solidFill>
                      <a:prstDash val="solid"/>
                      <a:round/>
                      <a:headEnd type="none" w="sm" len="sm"/>
                      <a:tailEnd type="none" w="sm" len="sm"/>
                    </a:lnR>
                    <a:lnT w="28575" cap="flat" cmpd="sng">
                      <a:solidFill>
                        <a:srgbClr val="E1CD6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85750">
                <a:tc gridSpan="2">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 2020</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2021</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2022</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2023</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rgbClr val="000000"/>
                          </a:solidFill>
                          <a:latin typeface="Calibri"/>
                          <a:ea typeface="Calibri"/>
                          <a:cs typeface="Calibri"/>
                          <a:sym typeface="Calibri"/>
                        </a:rPr>
                        <a:t>2024</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2DEE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85750">
                <a:tc gridSpan="2">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44%</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49%</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55%</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60%</a:t>
                      </a:r>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85750">
                <a:tc gridSpan="2">
                  <a:txBody>
                    <a:bodyPr/>
                    <a:lstStyle/>
                    <a:p>
                      <a:pPr marL="0" marR="0" lvl="0" indent="0" algn="ctr" rtl="0">
                        <a:lnSpc>
                          <a:spcPct val="100000"/>
                        </a:lnSpc>
                        <a:spcBef>
                          <a:spcPts val="0"/>
                        </a:spcBef>
                        <a:spcAft>
                          <a:spcPts val="0"/>
                        </a:spcAft>
                        <a:buNone/>
                      </a:pPr>
                      <a:r>
                        <a:rPr lang="en" sz="1200" b="1">
                          <a:latin typeface="Calibri"/>
                          <a:ea typeface="Calibri"/>
                          <a:cs typeface="Calibri"/>
                          <a:sym typeface="Calibri"/>
                        </a:rPr>
                        <a:t>-</a:t>
                      </a:r>
                      <a:endParaRPr sz="1200" b="1" i="0" u="none" strike="noStrike" cap="none">
                        <a:solidFill>
                          <a:srgbClr val="000000"/>
                        </a:solidFill>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Calibri"/>
                          <a:ea typeface="Calibri"/>
                          <a:cs typeface="Calibri"/>
                          <a:sym typeface="Calibri"/>
                        </a:rPr>
                        <a:t>13%</a:t>
                      </a:r>
                      <a:endParaRPr b="1">
                        <a:solidFill>
                          <a:schemeClr val="dk1"/>
                        </a:solidFill>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4CCCC"/>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r>
                        <a:rPr lang="en" b="1">
                          <a:solidFill>
                            <a:schemeClr val="dk1"/>
                          </a:solidFill>
                          <a:latin typeface="Calibri"/>
                          <a:ea typeface="Calibri"/>
                          <a:cs typeface="Calibri"/>
                          <a:sym typeface="Calibri"/>
                        </a:rPr>
                        <a:t>36%</a:t>
                      </a:r>
                      <a:endParaRPr b="1" i="0" u="none" strike="noStrike" cap="none">
                        <a:solidFill>
                          <a:schemeClr val="dk1"/>
                        </a:solidFill>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E599"/>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5875" marR="5875" marT="5875"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AEF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753" name="Google Shape;753;p69"/>
          <p:cNvPicPr preferRelativeResize="0"/>
          <p:nvPr/>
        </p:nvPicPr>
        <p:blipFill>
          <a:blip r:embed="rId3">
            <a:alphaModFix/>
          </a:blip>
          <a:stretch>
            <a:fillRect/>
          </a:stretch>
        </p:blipFill>
        <p:spPr>
          <a:xfrm>
            <a:off x="7347300" y="2098675"/>
            <a:ext cx="1168601" cy="1168601"/>
          </a:xfrm>
          <a:prstGeom prst="rect">
            <a:avLst/>
          </a:prstGeom>
          <a:noFill/>
          <a:ln>
            <a:noFill/>
          </a:ln>
        </p:spPr>
      </p:pic>
      <p:sp>
        <p:nvSpPr>
          <p:cNvPr id="754" name="Google Shape;754;p69"/>
          <p:cNvSpPr txBox="1"/>
          <p:nvPr/>
        </p:nvSpPr>
        <p:spPr>
          <a:xfrm>
            <a:off x="1619100" y="4126350"/>
            <a:ext cx="4629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bin"/>
                <a:ea typeface="Cabin"/>
                <a:cs typeface="Cabin"/>
                <a:sym typeface="Cabin"/>
              </a:rPr>
              <a:t>Our targets remain the same. If we continue to make the same gains this school year we could easily reach our 2024 target of 60%. </a:t>
            </a:r>
            <a:endParaRPr>
              <a:solidFill>
                <a:schemeClr val="lt1"/>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name="Clint ISD_Blue_0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int ISD_Blu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2481</Words>
  <Application>Microsoft Office PowerPoint</Application>
  <PresentationFormat>On-screen Show (16:9)</PresentationFormat>
  <Paragraphs>380</Paragraphs>
  <Slides>34</Slides>
  <Notes>34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Barlow Condensed</vt:lpstr>
      <vt:lpstr>Arial</vt:lpstr>
      <vt:lpstr>Calibri</vt:lpstr>
      <vt:lpstr>Merriweather Light</vt:lpstr>
      <vt:lpstr>Merriweather</vt:lpstr>
      <vt:lpstr>Quicksand</vt:lpstr>
      <vt:lpstr>Cabin</vt:lpstr>
      <vt:lpstr>Rockwell</vt:lpstr>
      <vt:lpstr>Clint ISD_Blue_01</vt:lpstr>
      <vt:lpstr>Clint ISD_Blue</vt:lpstr>
      <vt:lpstr>PowerPoint Presentation</vt:lpstr>
      <vt:lpstr>MISSION AND GOALS:   The mission of the Clint Independent School District is to prepare all students to be successful citizens.  The District will work in partnership with the community and the family to create opportunities for the student to maximize personal potential.    The District will be a model of high standards for student academic excellence.  The District will ensure a safe well-disciplined positive learning environment for all students.  The District will operate efficiently being fiscally responsible.  The District will become the employer of choice in order to seek and retain effective personnel.  The District will include parents, community, and business members in the education of all students.        </vt:lpstr>
      <vt:lpstr>PowerPoint Presentation</vt:lpstr>
      <vt:lpstr>PowerPoint Presentation</vt:lpstr>
      <vt:lpstr>Table of Contents:</vt:lpstr>
      <vt:lpstr>PowerPoint Presentation</vt:lpstr>
      <vt:lpstr>PowerPoint Presentation</vt:lpstr>
      <vt:lpstr>PowerPoint Presentation</vt:lpstr>
      <vt:lpstr>Early Childhood Literacy Board Outcome Goal:</vt:lpstr>
      <vt:lpstr>Board Outcome Progress Measures: Used in plan development and monitoring.</vt:lpstr>
      <vt:lpstr>Board Outcome Progress Measures: Used in plan development and monitoring.</vt:lpstr>
      <vt:lpstr>Board Outcome Progress Measures: Used in plan development and monitoring.</vt:lpstr>
      <vt:lpstr>PowerPoint Presentation</vt:lpstr>
      <vt:lpstr>PowerPoint Presentation</vt:lpstr>
      <vt:lpstr>PowerPoint Presentation</vt:lpstr>
      <vt:lpstr>PowerPoint Presentation</vt:lpstr>
      <vt:lpstr>PowerPoint Presentation</vt:lpstr>
      <vt:lpstr>PowerPoint Presentation</vt:lpstr>
      <vt:lpstr>Early Childhood Literacy Board Outcome Goal:</vt:lpstr>
      <vt:lpstr>Board Outcome Progress Measures: Used in plan development and monitoring.</vt:lpstr>
      <vt:lpstr>Board Outcome Progress Measures: Used in plan development and monitoring.</vt:lpstr>
      <vt:lpstr>Board Outcome Progress Measures: Used in plan development and monitoring.</vt:lpstr>
      <vt:lpstr>Board Outcome Progress Measures: Used in plan development and monitoring.</vt:lpstr>
      <vt:lpstr>RLA Next Steps:</vt:lpstr>
      <vt:lpstr>RLA Next Steps:</vt:lpstr>
      <vt:lpstr>PowerPoint Presentation</vt:lpstr>
      <vt:lpstr>PowerPoint Presentation</vt:lpstr>
      <vt:lpstr>PowerPoint Presentation</vt:lpstr>
      <vt:lpstr>PowerPoint Presentation</vt:lpstr>
      <vt:lpstr>PowerPoint Presentation</vt:lpstr>
      <vt:lpstr>PowerPoint Presentation</vt:lpstr>
      <vt:lpstr>Math Next Steps:</vt:lpstr>
      <vt:lpstr>Math Next Steps:</vt:lpstr>
      <vt:lpstr>TCLAS Supports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J Parker</dc:creator>
  <cp:lastModifiedBy>Mary J Parker</cp:lastModifiedBy>
  <cp:revision>1</cp:revision>
  <dcterms:modified xsi:type="dcterms:W3CDTF">2022-11-04T20:01:25Z</dcterms:modified>
</cp:coreProperties>
</file>